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4" r:id="rId3"/>
    <p:sldId id="295" r:id="rId4"/>
    <p:sldId id="323" r:id="rId5"/>
    <p:sldId id="297" r:id="rId6"/>
    <p:sldId id="296" r:id="rId7"/>
    <p:sldId id="321" r:id="rId8"/>
    <p:sldId id="298" r:id="rId9"/>
    <p:sldId id="299" r:id="rId10"/>
    <p:sldId id="301" r:id="rId11"/>
    <p:sldId id="303" r:id="rId12"/>
    <p:sldId id="302" r:id="rId13"/>
    <p:sldId id="300" r:id="rId14"/>
    <p:sldId id="304" r:id="rId15"/>
    <p:sldId id="305" r:id="rId16"/>
    <p:sldId id="306" r:id="rId17"/>
    <p:sldId id="325" r:id="rId18"/>
    <p:sldId id="307" r:id="rId19"/>
    <p:sldId id="308" r:id="rId20"/>
    <p:sldId id="309" r:id="rId21"/>
    <p:sldId id="310" r:id="rId22"/>
    <p:sldId id="319" r:id="rId23"/>
    <p:sldId id="311" r:id="rId24"/>
    <p:sldId id="312" r:id="rId25"/>
    <p:sldId id="313" r:id="rId26"/>
    <p:sldId id="317" r:id="rId27"/>
    <p:sldId id="314" r:id="rId28"/>
    <p:sldId id="315" r:id="rId29"/>
    <p:sldId id="27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6252" autoAdjust="0"/>
  </p:normalViewPr>
  <p:slideViewPr>
    <p:cSldViewPr snapToGrid="0" showGuides="1">
      <p:cViewPr varScale="1">
        <p:scale>
          <a:sx n="110" d="100"/>
          <a:sy n="110" d="100"/>
        </p:scale>
        <p:origin x="99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70E-A3BA-4820-80CF-08718AFF590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E9AA-A1CC-4B70-B9CC-5EE00D4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8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mlwjd9405.github.io/2018/10/27/webserver-vs-wa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https://gmlwjd9405.github.io/2018/10/27/webserver-vs-was.html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62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87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ASCII(American Standard Code for Information Interchange) </a:t>
            </a: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미국 정보교환 표준 코드</a:t>
            </a: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- 1byte(8bit)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7bit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이용해서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 ~ 127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128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문자를 구성한 코드</a:t>
            </a: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- 128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문자는 영어 알파벳 대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소문자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특수기호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제어문자로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구성</a:t>
            </a: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URL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사용</a:t>
            </a: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3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00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11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38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2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0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1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77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프로그램에서는 현재 페이지에서 다음 페이지로 이동하게 되면 이전 페이지에 있던 내용을 모두 잃어버려서 다음 페이지에서는 알 수가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하다보면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 페이지 간에 서로 데이터를 주고받을 경우가 생기는데 이를 위해서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나타난게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바로 쿼리스트링이다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쿼리스트링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즉 클라이언트가 입력한 데이터를 서버로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전달하는 가장 단순한 방법이고 데이터전달방식을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한 경우</a:t>
            </a:r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쿼리스트링을 이용해서 서버로 값을 보낼 수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방식은 전달정보가 너무 길면 에러 뜸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Request-URI Too Long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requested URL's length exceeds the capacity limit for this server.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22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365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25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3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2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5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20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5838092"/>
            <a:ext cx="12192000" cy="1033976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0504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9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7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3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2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2748-FAB7-4AD1-859F-6534660D67D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21636" y="2343800"/>
            <a:ext cx="5086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20141" y="6008914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2F2F2"/>
                </a:solidFill>
                <a:ea typeface="배달의민족 주아" panose="02020603020101020101"/>
              </a:rPr>
              <a:t>임명진</a:t>
            </a:r>
            <a:endParaRPr lang="ko-KR" altLang="en-US" sz="3600" dirty="0">
              <a:solidFill>
                <a:srgbClr val="F2F2F2"/>
              </a:solidFill>
              <a:ea typeface="배달의민족 주아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56430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9870" y="3750923"/>
            <a:ext cx="4110356" cy="255493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&lt;GET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 : method = get</a:t>
            </a:r>
          </a:p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→ 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: </a:t>
            </a:r>
            <a:r>
              <a:rPr lang="en-US" altLang="ko-KR" sz="2667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doGet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호출</a:t>
            </a:r>
          </a:p>
          <a:p>
            <a:endParaRPr lang="ko-KR" altLang="en-US" sz="266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값으로 정보가 전송됨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보안에 약함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 길이에 제한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4963" y="3750923"/>
            <a:ext cx="5831083" cy="21444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&lt;Post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 : method = post</a:t>
            </a:r>
          </a:p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→ 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: </a:t>
            </a:r>
            <a:r>
              <a:rPr lang="en-US" altLang="ko-KR" sz="2667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doPost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호출</a:t>
            </a:r>
          </a:p>
          <a:p>
            <a:endParaRPr lang="ko-KR" altLang="en-US" sz="266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header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Form Data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내 정보를 담아 전송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667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706056" y="631"/>
            <a:ext cx="6659815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445" y="151978"/>
            <a:ext cx="567058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전송 방식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Get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Post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68" y="1503872"/>
            <a:ext cx="8887180" cy="150729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222263" y="2427291"/>
            <a:ext cx="5474988" cy="419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3" y="1932242"/>
            <a:ext cx="10581893" cy="8635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86136" y="1734301"/>
            <a:ext cx="2215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Query String</a:t>
            </a:r>
            <a:endParaRPr lang="ko-KR" altLang="en-US" sz="2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22171" y="2217408"/>
            <a:ext cx="7844613" cy="44959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7288424" y="2217408"/>
            <a:ext cx="3778360" cy="44959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515" y="1317786"/>
            <a:ext cx="5219980" cy="22488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608" y="1921561"/>
            <a:ext cx="49339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2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30" grpId="0" animBg="1"/>
      <p:bldP spid="2" grpId="0"/>
      <p:bldP spid="2" grpId="1"/>
      <p:bldP spid="14" grpId="0" animBg="1"/>
      <p:bldP spid="14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82347" y="4369648"/>
            <a:ext cx="1901773" cy="1752600"/>
          </a:xfrm>
          <a:prstGeom prst="ellipse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21387" y="1478835"/>
            <a:ext cx="1901773" cy="1752600"/>
          </a:xfrm>
          <a:prstGeom prst="ellipse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024474" y="972273"/>
            <a:ext cx="12588" cy="5741043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706055" y="631"/>
            <a:ext cx="448339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69" y="112049"/>
            <a:ext cx="3703074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GET/POST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차이점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3615680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6039" y="2061465"/>
            <a:ext cx="103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1496" y="4966262"/>
            <a:ext cx="1295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61352" y="1662637"/>
            <a:ext cx="629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전송하는 데이터의 길이에 한계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(1024byte)</a:t>
            </a:r>
          </a:p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보안상 문제가 있음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데이터 전송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22311" y="4553450"/>
            <a:ext cx="7432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전송하는 데이터의 길이에 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제한없음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보안에 강함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 Message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구조 내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부분에 담아서 전송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76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/>
          <a:stretch/>
        </p:blipFill>
        <p:spPr bwMode="auto">
          <a:xfrm>
            <a:off x="136107" y="1832029"/>
            <a:ext cx="5863883" cy="322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281491" y="1441802"/>
            <a:ext cx="5850008" cy="3614874"/>
            <a:chOff x="-859080" y="1844824"/>
            <a:chExt cx="5116830" cy="4215765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28600" y="1844824"/>
              <a:ext cx="5086350" cy="3762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59080" y="5546239"/>
              <a:ext cx="5114925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5959555" y="5259592"/>
            <a:ext cx="6528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2800" b="1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96315" y="5259592"/>
            <a:ext cx="6528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2800" b="1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8128" y="4760693"/>
            <a:ext cx="4157301" cy="295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81491" y="4760693"/>
            <a:ext cx="4134988" cy="3029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706055" y="631"/>
            <a:ext cx="448339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69" y="112049"/>
            <a:ext cx="3703074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GET/POST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차이점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2288" y="1761104"/>
            <a:ext cx="4168912" cy="616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29568" y="1411820"/>
            <a:ext cx="4168912" cy="589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45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706055" y="631"/>
            <a:ext cx="336974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446" y="151978"/>
            <a:ext cx="2721268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Post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657836" y="1575664"/>
            <a:ext cx="1598078" cy="412646"/>
            <a:chOff x="4921713" y="1188577"/>
            <a:chExt cx="2590873" cy="412646"/>
          </a:xfrm>
        </p:grpSpPr>
        <p:sp>
          <p:nvSpPr>
            <p:cNvPr id="31" name="TextBox 30"/>
            <p:cNvSpPr txBox="1"/>
            <p:nvPr/>
          </p:nvSpPr>
          <p:spPr>
            <a:xfrm>
              <a:off x="5049085" y="1188577"/>
              <a:ext cx="2253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Request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4921713" y="1601223"/>
              <a:ext cx="2590873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606644" y="2380394"/>
            <a:ext cx="1649269" cy="415576"/>
            <a:chOff x="4844144" y="2057759"/>
            <a:chExt cx="2586041" cy="415576"/>
          </a:xfrm>
        </p:grpSpPr>
        <p:sp>
          <p:nvSpPr>
            <p:cNvPr id="34" name="TextBox 33"/>
            <p:cNvSpPr txBox="1"/>
            <p:nvPr/>
          </p:nvSpPr>
          <p:spPr>
            <a:xfrm>
              <a:off x="5139047" y="2073225"/>
              <a:ext cx="200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Response</a:t>
              </a: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H="1" flipV="1">
              <a:off x="4844143" y="2057759"/>
              <a:ext cx="2586040" cy="23492"/>
            </a:xfrm>
            <a:prstGeom prst="straightConnector1">
              <a:avLst/>
            </a:prstGeom>
            <a:ln w="47625">
              <a:solidFill>
                <a:srgbClr val="3F51B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2443992" y="1694749"/>
            <a:ext cx="1153980" cy="1150426"/>
            <a:chOff x="7327983" y="657159"/>
            <a:chExt cx="1403710" cy="1399386"/>
          </a:xfrm>
        </p:grpSpPr>
        <p:sp>
          <p:nvSpPr>
            <p:cNvPr id="37" name="타원 36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32307" y="879177"/>
              <a:ext cx="13993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Server</a:t>
              </a:r>
              <a:endParaRPr lang="ko-KR" altLang="en-US" sz="20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4590785" y="1191152"/>
            <a:ext cx="6777431" cy="527143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476096" y="736996"/>
            <a:ext cx="4168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Container</a:t>
            </a:r>
            <a:r>
              <a:rPr lang="en-US" altLang="ko-KR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Servlet&amp;JSP</a:t>
            </a:r>
            <a:r>
              <a:rPr lang="en-US" altLang="ko-KR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solidFill>
                <a:srgbClr val="3F51B5"/>
              </a:solidFill>
            </a:endParaRPr>
          </a:p>
        </p:txBody>
      </p:sp>
      <p:cxnSp>
        <p:nvCxnSpPr>
          <p:cNvPr id="44" name="직선 화살표 연결선 43"/>
          <p:cNvCxnSpPr>
            <a:endCxn id="58" idx="1"/>
          </p:cNvCxnSpPr>
          <p:nvPr/>
        </p:nvCxnSpPr>
        <p:spPr>
          <a:xfrm flipV="1">
            <a:off x="3833878" y="1973178"/>
            <a:ext cx="5266627" cy="2596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65" idx="1"/>
          </p:cNvCxnSpPr>
          <p:nvPr/>
        </p:nvCxnSpPr>
        <p:spPr>
          <a:xfrm flipH="1" flipV="1">
            <a:off x="3858107" y="2432963"/>
            <a:ext cx="4133513" cy="3312414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100505" y="1728374"/>
            <a:ext cx="1529134" cy="489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service()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05879" y="3828302"/>
            <a:ext cx="1682047" cy="55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doGet</a:t>
            </a: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()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91162" y="3828301"/>
            <a:ext cx="1682047" cy="55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doPost</a:t>
            </a: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()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968121" y="5226159"/>
            <a:ext cx="1218090" cy="1038435"/>
            <a:chOff x="7432962" y="4246623"/>
            <a:chExt cx="1010274" cy="990228"/>
          </a:xfrm>
        </p:grpSpPr>
        <p:grpSp>
          <p:nvGrpSpPr>
            <p:cNvPr id="63" name="그룹 62"/>
            <p:cNvGrpSpPr/>
            <p:nvPr/>
          </p:nvGrpSpPr>
          <p:grpSpPr>
            <a:xfrm>
              <a:off x="7452452" y="4246623"/>
              <a:ext cx="953836" cy="990228"/>
              <a:chOff x="7024563" y="3835496"/>
              <a:chExt cx="1585193" cy="1645675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7024563" y="3835496"/>
                <a:ext cx="1184717" cy="1645675"/>
              </a:xfrm>
              <a:prstGeom prst="rect">
                <a:avLst/>
              </a:prstGeom>
              <a:solidFill>
                <a:schemeClr val="bg2">
                  <a:lumMod val="75000"/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7879129" y="4403161"/>
                <a:ext cx="730627" cy="1014904"/>
              </a:xfrm>
              <a:prstGeom prst="rect">
                <a:avLst/>
              </a:prstGeom>
              <a:solidFill>
                <a:schemeClr val="bg2">
                  <a:lumMod val="75000"/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7432962" y="4479486"/>
              <a:ext cx="1010274" cy="557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HTML</a:t>
              </a:r>
              <a:endParaRPr lang="ko-KR" altLang="en-US" sz="3200" dirty="0">
                <a:solidFill>
                  <a:srgbClr val="3F51B5"/>
                </a:solidFill>
              </a:endParaRPr>
            </a:p>
          </p:txBody>
        </p:sp>
      </p:grpSp>
      <p:cxnSp>
        <p:nvCxnSpPr>
          <p:cNvPr id="112" name="꺾인 연결선 111"/>
          <p:cNvCxnSpPr>
            <a:stCxn id="120" idx="2"/>
            <a:endCxn id="60" idx="0"/>
          </p:cNvCxnSpPr>
          <p:nvPr/>
        </p:nvCxnSpPr>
        <p:spPr>
          <a:xfrm rot="5400000">
            <a:off x="8434292" y="2397521"/>
            <a:ext cx="1243393" cy="1618169"/>
          </a:xfrm>
          <a:prstGeom prst="bentConnector3">
            <a:avLst/>
          </a:prstGeom>
          <a:ln w="28575">
            <a:solidFill>
              <a:srgbClr val="3F51B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120" idx="2"/>
            <a:endCxn id="61" idx="0"/>
          </p:cNvCxnSpPr>
          <p:nvPr/>
        </p:nvCxnSpPr>
        <p:spPr>
          <a:xfrm rot="16200000" flipH="1">
            <a:off x="9426933" y="3023048"/>
            <a:ext cx="1243392" cy="367114"/>
          </a:xfrm>
          <a:prstGeom prst="bentConnector3">
            <a:avLst/>
          </a:prstGeom>
          <a:ln w="28575">
            <a:solidFill>
              <a:srgbClr val="3F51B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60" idx="2"/>
            <a:endCxn id="65" idx="0"/>
          </p:cNvCxnSpPr>
          <p:nvPr/>
        </p:nvCxnSpPr>
        <p:spPr>
          <a:xfrm rot="16200000" flipH="1">
            <a:off x="7911601" y="4716388"/>
            <a:ext cx="845073" cy="174468"/>
          </a:xfrm>
          <a:prstGeom prst="bentConnector3">
            <a:avLst/>
          </a:prstGeom>
          <a:ln w="28575">
            <a:solidFill>
              <a:srgbClr val="3F51B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61" idx="2"/>
            <a:endCxn id="65" idx="0"/>
          </p:cNvCxnSpPr>
          <p:nvPr/>
        </p:nvCxnSpPr>
        <p:spPr>
          <a:xfrm rot="5400000">
            <a:off x="8904242" y="3898215"/>
            <a:ext cx="845074" cy="1810815"/>
          </a:xfrm>
          <a:prstGeom prst="bentConnector3">
            <a:avLst>
              <a:gd name="adj1" fmla="val 50000"/>
            </a:avLst>
          </a:prstGeom>
          <a:ln w="28575">
            <a:solidFill>
              <a:srgbClr val="3F51B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510594" y="2221652"/>
            <a:ext cx="2708955" cy="36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서버에 요청한 방식에 따라</a:t>
            </a:r>
          </a:p>
        </p:txBody>
      </p:sp>
      <p:cxnSp>
        <p:nvCxnSpPr>
          <p:cNvPr id="8" name="꺾인 연결선 7"/>
          <p:cNvCxnSpPr>
            <a:stCxn id="58" idx="2"/>
          </p:cNvCxnSpPr>
          <p:nvPr/>
        </p:nvCxnSpPr>
        <p:spPr>
          <a:xfrm rot="5400000">
            <a:off x="6736104" y="-684245"/>
            <a:ext cx="226743" cy="6031194"/>
          </a:xfrm>
          <a:prstGeom prst="bentConnector2">
            <a:avLst/>
          </a:prstGeom>
          <a:ln w="4445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05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  <p:bldP spid="1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706055" y="631"/>
            <a:ext cx="464668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2891" y="107410"/>
            <a:ext cx="4553868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99" y="1707272"/>
            <a:ext cx="8695667" cy="6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505" y="4709682"/>
            <a:ext cx="777500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595810" y="4683952"/>
            <a:ext cx="2256402" cy="334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13910" y="2439502"/>
            <a:ext cx="242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ex10get.html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3339" y="3733728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149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706055" y="631"/>
            <a:ext cx="464668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10" y="2114262"/>
            <a:ext cx="7458644" cy="7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897952" y="2114262"/>
            <a:ext cx="1152128" cy="766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61" y="4690080"/>
            <a:ext cx="11535488" cy="59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936427" y="4730915"/>
            <a:ext cx="1824203" cy="527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09" y="107410"/>
            <a:ext cx="4874558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3339" y="3733728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7828" y="1530822"/>
            <a:ext cx="5012913" cy="55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Query String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데이터 전송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70057" y="2945796"/>
            <a:ext cx="242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ex10get.java</a:t>
            </a:r>
          </a:p>
        </p:txBody>
      </p:sp>
    </p:spTree>
    <p:extLst>
      <p:ext uri="{BB962C8B-B14F-4D97-AF65-F5344CB8AC3E}">
        <p14:creationId xmlns:p14="http://schemas.microsoft.com/office/powerpoint/2010/main" val="350264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11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54" y="2190750"/>
            <a:ext cx="5522711" cy="24765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-706055" y="631"/>
            <a:ext cx="444203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09" y="107410"/>
            <a:ext cx="3706268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한글처리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87" y="1558078"/>
            <a:ext cx="4897021" cy="417547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49691" y="4100660"/>
            <a:ext cx="2696066" cy="735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11418" y="2552281"/>
            <a:ext cx="3980995" cy="520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34104" y="1142579"/>
            <a:ext cx="471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전송 방식이 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방식일 경우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server.xml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ko-KR" altLang="en-US" sz="24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한글깨짐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방지</a:t>
            </a:r>
          </a:p>
        </p:txBody>
      </p:sp>
    </p:spTree>
    <p:extLst>
      <p:ext uri="{BB962C8B-B14F-4D97-AF65-F5344CB8AC3E}">
        <p14:creationId xmlns:p14="http://schemas.microsoft.com/office/powerpoint/2010/main" val="403583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706055" y="631"/>
            <a:ext cx="444203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09" y="107410"/>
            <a:ext cx="3706268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한글처리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4729" y="1360079"/>
            <a:ext cx="342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Encoding(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인코딩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3671" y="2070851"/>
            <a:ext cx="93410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사람이 인지할 수 있는 형태의 데이터를 약속된 규칙에 의해 컴퓨터가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사용하는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변환하는 과정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EUC-KR, UTF-8 …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36618" y="3429000"/>
            <a:ext cx="8728669" cy="2421082"/>
            <a:chOff x="2036618" y="3252181"/>
            <a:chExt cx="8728669" cy="242108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2036618" y="3252181"/>
              <a:ext cx="8728669" cy="24210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533270" y="3580469"/>
              <a:ext cx="7653270" cy="1691768"/>
              <a:chOff x="2533270" y="2936406"/>
              <a:chExt cx="7653270" cy="1691768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533270" y="3503684"/>
                <a:ext cx="26164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Client</a:t>
                </a:r>
                <a:r>
                  <a: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가</a:t>
                </a:r>
                <a:r>
                  <a:rPr lang="en-US" altLang="ko-KR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“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r>
                  <a:rPr lang="en-US" altLang="ko-KR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” </a:t>
                </a:r>
                <a:r>
                  <a: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클릭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350507" y="3503684"/>
                <a:ext cx="28360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FF00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65</a:t>
                </a:r>
                <a:r>
                  <a: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로 바꾸어서 인식</a:t>
                </a:r>
              </a:p>
            </p:txBody>
          </p:sp>
          <p:cxnSp>
            <p:nvCxnSpPr>
              <p:cNvPr id="6" name="직선 화살표 연결선 5"/>
              <p:cNvCxnSpPr/>
              <p:nvPr/>
            </p:nvCxnSpPr>
            <p:spPr>
              <a:xfrm>
                <a:off x="5430969" y="3657599"/>
                <a:ext cx="16383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/>
              <p:nvPr/>
            </p:nvCxnSpPr>
            <p:spPr>
              <a:xfrm flipH="1">
                <a:off x="5430969" y="3906981"/>
                <a:ext cx="16383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555770" y="2936406"/>
                <a:ext cx="15271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Encoding</a:t>
                </a:r>
                <a:endPara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42145" y="4104954"/>
                <a:ext cx="1554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Decoding</a:t>
                </a:r>
                <a:endPara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6653483" y="294463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지역방식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86284" y="294463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 </a:t>
            </a:r>
            <a:r>
              <a:rPr lang="ko-KR" altLang="en-US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세계문자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표현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 flipV="1">
            <a:off x="6551260" y="2944636"/>
            <a:ext cx="1129700" cy="21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169084" y="107410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p40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H="1" flipV="1">
            <a:off x="7886284" y="2944636"/>
            <a:ext cx="1129700" cy="21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08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75" y="1879480"/>
            <a:ext cx="9012317" cy="545777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3507" y="3731296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-706055" y="631"/>
            <a:ext cx="464668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09" y="107410"/>
            <a:ext cx="4874558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23572" y="2519080"/>
            <a:ext cx="305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ex11getcontent.html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4512049"/>
            <a:ext cx="80581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6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0" y="5068072"/>
            <a:ext cx="11929401" cy="443529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507" y="3731296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176" y="4498152"/>
            <a:ext cx="312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ex11getcontent.java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706055" y="631"/>
            <a:ext cx="464668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09" y="107410"/>
            <a:ext cx="4874558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1856" y="3167390"/>
            <a:ext cx="305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 console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창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555" y="1515512"/>
            <a:ext cx="6104888" cy="15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1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3279"/>
            <a:ext cx="11494560" cy="82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4191471"/>
            <a:ext cx="6005407" cy="131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3277" y="3245460"/>
            <a:ext cx="354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ex04plus.html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3894" y="5498674"/>
            <a:ext cx="244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ex04plus.java</a:t>
            </a:r>
          </a:p>
        </p:txBody>
      </p:sp>
    </p:spTree>
    <p:extLst>
      <p:ext uri="{BB962C8B-B14F-4D97-AF65-F5344CB8AC3E}">
        <p14:creationId xmlns:p14="http://schemas.microsoft.com/office/powerpoint/2010/main" val="62864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706055" y="631"/>
            <a:ext cx="4918826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68" y="4370252"/>
            <a:ext cx="9557917" cy="115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99" y="1783472"/>
            <a:ext cx="8695667" cy="6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864751" y="4361721"/>
            <a:ext cx="3059128" cy="334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09" y="107410"/>
            <a:ext cx="399800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73658" y="2513228"/>
            <a:ext cx="22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ex12post.html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339" y="3733728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11429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500" y="3261245"/>
            <a:ext cx="10450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Form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태그에서 전달방식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지정한 경우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 algn="ctr"/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 객체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(request)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담겨 넘어오는 데이터에 대해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Encoding(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인코딩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706055" y="631"/>
            <a:ext cx="454653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08" y="107410"/>
            <a:ext cx="3810771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한글처리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21" y="2194212"/>
            <a:ext cx="9026344" cy="825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500" y="4454400"/>
            <a:ext cx="10450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request.getParameter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하기 전에 설정할 것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09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981941" y="631"/>
            <a:ext cx="521994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09" y="107410"/>
            <a:ext cx="4192267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97" y="1992575"/>
            <a:ext cx="9412554" cy="77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478" y="3917434"/>
            <a:ext cx="2326193" cy="94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590792" y="2900852"/>
            <a:ext cx="3033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ex13cal.html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90792" y="5092247"/>
            <a:ext cx="3033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ex13cal.java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426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5" y="1116709"/>
            <a:ext cx="5614422" cy="421569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079" y="2969158"/>
            <a:ext cx="5391150" cy="8096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-870990" y="-2068"/>
            <a:ext cx="5726019" cy="90754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-1738"/>
            <a:ext cx="4855029" cy="892552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&lt;input&gt; Request </a:t>
            </a:r>
          </a:p>
          <a:p>
            <a:pPr lvl="0">
              <a:defRPr lang="ko-KR" altLang="en-US"/>
            </a:pPr>
            <a:r>
              <a:rPr lang="en-US" altLang="ko-KR" sz="20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getParameter</a:t>
            </a:r>
            <a:r>
              <a:rPr lang="en-US" altLang="ko-KR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/ </a:t>
            </a:r>
            <a:r>
              <a:rPr lang="en-US" altLang="ko-KR" sz="20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getParameterValues</a:t>
            </a:r>
            <a:r>
              <a:rPr lang="en-US" altLang="ko-KR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287" y="1633537"/>
            <a:ext cx="3019425" cy="35909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09394" y="5332404"/>
            <a:ext cx="277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ex14userinfo.html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72000" y="5332404"/>
            <a:ext cx="3041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ex14userinfo.java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209394" y="1753497"/>
            <a:ext cx="568164" cy="207159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19493" y="3062755"/>
            <a:ext cx="2618198" cy="269602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44688" y="3112184"/>
            <a:ext cx="624980" cy="207159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115024" y="3786772"/>
            <a:ext cx="624980" cy="207159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935409" y="3272753"/>
            <a:ext cx="3168020" cy="269602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2" idx="3"/>
            <a:endCxn id="23" idx="0"/>
          </p:cNvCxnSpPr>
          <p:nvPr/>
        </p:nvCxnSpPr>
        <p:spPr>
          <a:xfrm>
            <a:off x="2777558" y="1857077"/>
            <a:ext cx="6351034" cy="1205678"/>
          </a:xfrm>
          <a:prstGeom prst="bentConnector2">
            <a:avLst/>
          </a:prstGeom>
          <a:ln w="28575"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4" idx="0"/>
            <a:endCxn id="26" idx="0"/>
          </p:cNvCxnSpPr>
          <p:nvPr/>
        </p:nvCxnSpPr>
        <p:spPr>
          <a:xfrm rot="16200000" flipH="1">
            <a:off x="5858013" y="-388652"/>
            <a:ext cx="160569" cy="7162241"/>
          </a:xfrm>
          <a:prstGeom prst="bentConnector3">
            <a:avLst>
              <a:gd name="adj1" fmla="val -142369"/>
            </a:avLst>
          </a:prstGeom>
          <a:ln w="28575"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6702598" y="3453469"/>
            <a:ext cx="4851988" cy="26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702598" y="3429111"/>
            <a:ext cx="4851988" cy="292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8390" y="3492043"/>
            <a:ext cx="5057775" cy="20002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6570830" y="3463104"/>
            <a:ext cx="5102127" cy="269602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꺾인 연결선 64"/>
          <p:cNvCxnSpPr>
            <a:stCxn id="25" idx="3"/>
            <a:endCxn id="64" idx="2"/>
          </p:cNvCxnSpPr>
          <p:nvPr/>
        </p:nvCxnSpPr>
        <p:spPr>
          <a:xfrm flipV="1">
            <a:off x="2740004" y="3732706"/>
            <a:ext cx="6381890" cy="157646"/>
          </a:xfrm>
          <a:prstGeom prst="bentConnector2">
            <a:avLst/>
          </a:prstGeom>
          <a:ln w="28575"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6" grpId="1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870990" y="-2068"/>
            <a:ext cx="5726019" cy="90754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7924" y="2317897"/>
            <a:ext cx="6322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getParameter</a:t>
            </a:r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하나의 값을 가져올 때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getParameterValues</a:t>
            </a:r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 이상의 값을 가져올 때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-1738"/>
            <a:ext cx="5806440" cy="892552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&lt;input&gt; Request </a:t>
            </a:r>
          </a:p>
          <a:p>
            <a:pPr lvl="0">
              <a:defRPr lang="ko-KR" altLang="en-US"/>
            </a:pPr>
            <a:r>
              <a:rPr lang="en-US" altLang="ko-KR" sz="20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getParameter</a:t>
            </a:r>
            <a:r>
              <a:rPr lang="en-US" altLang="ko-KR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/ </a:t>
            </a:r>
            <a:r>
              <a:rPr lang="en-US" altLang="ko-KR" sz="20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getParameterValues</a:t>
            </a:r>
            <a:r>
              <a:rPr lang="en-US" altLang="ko-KR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18847" y="2322725"/>
            <a:ext cx="28480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String </a:t>
            </a:r>
            <a:r>
              <a:rPr lang="en-US" altLang="ko-KR" sz="40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</a:t>
            </a:r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</a:t>
            </a:r>
            <a:endParaRPr lang="ko-KR" altLang="en-US" sz="40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2019" y="3934335"/>
            <a:ext cx="33321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String[] </a:t>
            </a:r>
            <a:r>
              <a:rPr lang="en-US" altLang="ko-KR" sz="40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</a:t>
            </a:r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</a:t>
            </a:r>
            <a:endParaRPr lang="ko-KR" altLang="en-US" sz="40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70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819 -1.8518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981941" y="631"/>
            <a:ext cx="521994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09" y="107410"/>
            <a:ext cx="4192267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02459" y="5565882"/>
            <a:ext cx="2533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ex15join.html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315" y="1240875"/>
            <a:ext cx="57726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입력한 데이터들을 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아래의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파일에 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전송할 수 있는 조건을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완성하시오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파일명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ex15join.java</a:t>
            </a:r>
          </a:p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 경로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JoinService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 방식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POST</a:t>
            </a:r>
          </a:p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태그에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name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속성 지정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53741"/>
            <a:ext cx="5967865" cy="48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981941" y="631"/>
            <a:ext cx="521994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09" y="107410"/>
            <a:ext cx="4192267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052" y="2551837"/>
            <a:ext cx="589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</a:t>
            </a:r>
            <a:r>
              <a:rPr lang="ko-KR" altLang="en-US" sz="3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콘솔창에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위와 같이 사용자가 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입력한 데이터를 </a:t>
            </a:r>
            <a:r>
              <a:rPr lang="ko-KR" altLang="en-US" sz="3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출력하시오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456" y="841580"/>
            <a:ext cx="4690777" cy="51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39121" y="-221"/>
            <a:ext cx="265776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46" y="151978"/>
            <a:ext cx="1717194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489" y="1948355"/>
            <a:ext cx="691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로부터 </a:t>
            </a:r>
            <a:r>
              <a:rPr lang="ko-KR" altLang="en-US" sz="36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입력받은</a:t>
            </a:r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데이터를 서버로 전송할 때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필요한 </a:t>
            </a:r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 조건</a:t>
            </a:r>
            <a:endParaRPr lang="ko-KR" altLang="en-US" sz="32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19870" y="1671356"/>
            <a:ext cx="14670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submit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action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name</a:t>
            </a:r>
            <a:endParaRPr lang="ko-KR" altLang="en-US" sz="3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315" y="4140919"/>
            <a:ext cx="6060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서버로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전송할 때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사용하는 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가지의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 방식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92386" y="4411675"/>
            <a:ext cx="392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</a:t>
            </a:r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Post</a:t>
            </a:r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331391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10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39121" y="-221"/>
            <a:ext cx="265776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46" y="151978"/>
            <a:ext cx="1717194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6762" y="1148721"/>
            <a:ext cx="9353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방식과 </a:t>
            </a:r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방식에서의 각 한글 처리 방식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8226" y="2216233"/>
            <a:ext cx="8809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</a:t>
            </a:r>
            <a:r>
              <a:rPr lang="en-US" altLang="ko-KR" sz="3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en-US" altLang="ko-KR" sz="2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server.xml </a:t>
            </a:r>
            <a:r>
              <a:rPr lang="ko-KR" altLang="en-US" sz="2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안에 </a:t>
            </a:r>
            <a:r>
              <a:rPr lang="en-US" altLang="ko-KR" sz="2800" b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&lt;connector&gt; </a:t>
            </a:r>
            <a:r>
              <a:rPr lang="ko-KR" altLang="en-US" sz="2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태그에 </a:t>
            </a:r>
            <a:endParaRPr lang="en-US" altLang="ko-KR" sz="28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 </a:t>
            </a:r>
            <a:r>
              <a:rPr lang="en-US" altLang="ko-KR" sz="28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URIEncoding</a:t>
            </a:r>
            <a:r>
              <a:rPr lang="en-US" altLang="ko-KR" sz="2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“</a:t>
            </a:r>
            <a:r>
              <a:rPr lang="ko-KR" altLang="en-US" sz="28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인코딩</a:t>
            </a:r>
            <a:r>
              <a:rPr lang="ko-KR" altLang="en-US" sz="2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문자셋</a:t>
            </a:r>
            <a:r>
              <a:rPr lang="en-US" altLang="ko-KR" sz="2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28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8225" y="3388994"/>
            <a:ext cx="9678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</a:t>
            </a:r>
            <a:r>
              <a:rPr lang="en-US" altLang="ko-KR" sz="3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en-US" altLang="ko-KR" sz="2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클래스에 </a:t>
            </a:r>
            <a:endParaRPr lang="en-US" altLang="ko-KR" sz="28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   </a:t>
            </a:r>
            <a:r>
              <a:rPr lang="en-US" altLang="ko-KR" sz="28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request.setCharacterEncoding</a:t>
            </a:r>
            <a:r>
              <a:rPr lang="en-US" altLang="ko-KR" sz="2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</a:t>
            </a:r>
            <a:r>
              <a:rPr lang="ko-KR" altLang="en-US" sz="28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인코딩</a:t>
            </a:r>
            <a:r>
              <a:rPr lang="ko-KR" altLang="en-US" sz="2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문자셋</a:t>
            </a:r>
            <a:r>
              <a:rPr lang="en-US" altLang="ko-KR" sz="2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”); </a:t>
            </a:r>
            <a:endParaRPr lang="ko-KR" altLang="en-US" sz="28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9519" y="5712957"/>
            <a:ext cx="10165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웹 페이지의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인코딩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방식에 맞춰서 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euc-kr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이나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utf-8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5860370" y="4846826"/>
            <a:ext cx="544286" cy="56605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7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" grpId="0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7504" y="2819002"/>
            <a:ext cx="423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0645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29" y="2874929"/>
            <a:ext cx="10319666" cy="46690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38270" y="2856196"/>
            <a:ext cx="3010184" cy="488816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71389" y="3392488"/>
            <a:ext cx="3197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정수형</a:t>
            </a: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Type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</a:t>
            </a: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706054" y="631"/>
            <a:ext cx="4375230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70" y="112049"/>
            <a:ext cx="3513882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정수형 타입 </a:t>
            </a:r>
            <a:r>
              <a:rPr lang="ko-KR" altLang="en-US" sz="36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형변환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77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심화실습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12975" y="3211129"/>
            <a:ext cx="37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ex05mini.html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2975" y="5769621"/>
            <a:ext cx="37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ex05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mini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.java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568" y="1450898"/>
            <a:ext cx="5523342" cy="17044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568" y="3901175"/>
            <a:ext cx="5523342" cy="170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1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39" y="3076211"/>
            <a:ext cx="3894252" cy="11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41559" y="4340400"/>
            <a:ext cx="44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ex06maketable.java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2807" y="2496691"/>
            <a:ext cx="594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아래와 같은 테이블을 만드시오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42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53" y="2200089"/>
            <a:ext cx="9748681" cy="64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07" y="3942903"/>
            <a:ext cx="3894252" cy="11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심화실습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86943" y="3045473"/>
            <a:ext cx="37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ex6maketable.html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86943" y="5219215"/>
            <a:ext cx="44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ex06maketable.java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2235" y="1475737"/>
            <a:ext cx="682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table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태그를 활용하여 입력한 숫자에 따라 방 생성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99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025291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(6)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1339085"/>
            <a:ext cx="4486275" cy="1362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14207" y="2758645"/>
            <a:ext cx="37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ex07changeBg.html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562" y="3339351"/>
            <a:ext cx="4486275" cy="20042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14207" y="5458564"/>
            <a:ext cx="37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ex07changeBg.java</a:t>
            </a:r>
          </a:p>
        </p:txBody>
      </p:sp>
    </p:spTree>
    <p:extLst>
      <p:ext uri="{BB962C8B-B14F-4D97-AF65-F5344CB8AC3E}">
        <p14:creationId xmlns:p14="http://schemas.microsoft.com/office/powerpoint/2010/main" val="32281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(6) 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78" y="1485920"/>
            <a:ext cx="10917452" cy="50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153" y="2659776"/>
            <a:ext cx="10795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09025" y="2107317"/>
            <a:ext cx="37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ex08mul.html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57395" y="5508732"/>
            <a:ext cx="44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ex08mul.java</a:t>
            </a:r>
          </a:p>
        </p:txBody>
      </p:sp>
    </p:spTree>
    <p:extLst>
      <p:ext uri="{BB962C8B-B14F-4D97-AF65-F5344CB8AC3E}">
        <p14:creationId xmlns:p14="http://schemas.microsoft.com/office/powerpoint/2010/main" val="209484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심화실습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24024" y="2559106"/>
            <a:ext cx="433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ex09makemul.html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00600" y="5813905"/>
            <a:ext cx="5092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ex09makemul.java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C7B715-D658-48AE-9206-1958CA2D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36" y="1402162"/>
            <a:ext cx="9493430" cy="9803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469CFC-D025-4D2E-B0DE-E638E3A8B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67" y="3365440"/>
            <a:ext cx="9688530" cy="216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5285</TotalTime>
  <Words>775</Words>
  <Application>Microsoft Office PowerPoint</Application>
  <PresentationFormat>와이드스크린</PresentationFormat>
  <Paragraphs>171</Paragraphs>
  <Slides>29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HY견고딕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</dc:creator>
  <cp:lastModifiedBy>JUSTIN</cp:lastModifiedBy>
  <cp:revision>393</cp:revision>
  <dcterms:created xsi:type="dcterms:W3CDTF">2017-02-18T17:33:45Z</dcterms:created>
  <dcterms:modified xsi:type="dcterms:W3CDTF">2021-05-14T01:00:01Z</dcterms:modified>
</cp:coreProperties>
</file>