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906000" cy="6858000" type="A4"/>
  <p:notesSz cx="9906000" cy="6858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나눔고딕" panose="020D0604000000000000" pitchFamily="50" charset="-127"/>
      <p:regular r:id="rId31"/>
      <p:bold r:id="rId32"/>
    </p:embeddedFont>
    <p:embeddedFont>
      <p:font typeface="나눔스퀘어OTF Light" panose="020B0600000101010101" pitchFamily="34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3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5620" y="1823084"/>
            <a:ext cx="47947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나눔스퀘어OTF Light"/>
                <a:cs typeface="나눔스퀘어OTF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나눔스퀘어OTF Light"/>
                <a:cs typeface="나눔스퀘어OTF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나눔스퀘어OTF Light"/>
                <a:cs typeface="나눔스퀘어OTF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나눔스퀘어OTF Light"/>
                <a:cs typeface="나눔스퀘어OTF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나눔스퀘어OTF Light"/>
                <a:cs typeface="나눔스퀘어OTF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5265" y="3522929"/>
            <a:ext cx="1855469" cy="697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나눔스퀘어OTF Light"/>
                <a:cs typeface="나눔스퀘어OTF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824" y="2007489"/>
            <a:ext cx="8442350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나눔스퀘어OTF Light"/>
                <a:cs typeface="나눔스퀘어OTF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76C906-5CA1-4C27-ADA7-AFE34D4AAC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221968"/>
            <a:ext cx="2514600" cy="6548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634" y="2975190"/>
            <a:ext cx="1516875" cy="151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2870" y="1168730"/>
            <a:ext cx="56705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5" dirty="0"/>
              <a:t>Machine</a:t>
            </a:r>
            <a:r>
              <a:rPr sz="5400" spc="5" dirty="0"/>
              <a:t> </a:t>
            </a:r>
            <a:r>
              <a:rPr sz="5400" spc="145" dirty="0"/>
              <a:t>Learning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3328415" y="4640579"/>
            <a:ext cx="3189732" cy="1030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5679" y="4838700"/>
            <a:ext cx="2764790" cy="647700"/>
          </a:xfrm>
          <a:custGeom>
            <a:avLst/>
            <a:gdLst/>
            <a:ahLst/>
            <a:cxnLst/>
            <a:rect l="l" t="t" r="r" b="b"/>
            <a:pathLst>
              <a:path w="2764790" h="647700">
                <a:moveTo>
                  <a:pt x="2440686" y="0"/>
                </a:moveTo>
                <a:lnTo>
                  <a:pt x="323850" y="0"/>
                </a:lnTo>
                <a:lnTo>
                  <a:pt x="276003" y="3512"/>
                </a:lnTo>
                <a:lnTo>
                  <a:pt x="230332" y="13714"/>
                </a:lnTo>
                <a:lnTo>
                  <a:pt x="187340" y="30106"/>
                </a:lnTo>
                <a:lnTo>
                  <a:pt x="147528" y="52184"/>
                </a:lnTo>
                <a:lnTo>
                  <a:pt x="111397" y="79448"/>
                </a:lnTo>
                <a:lnTo>
                  <a:pt x="79448" y="111397"/>
                </a:lnTo>
                <a:lnTo>
                  <a:pt x="52184" y="147528"/>
                </a:lnTo>
                <a:lnTo>
                  <a:pt x="30106" y="187340"/>
                </a:lnTo>
                <a:lnTo>
                  <a:pt x="13714" y="230332"/>
                </a:lnTo>
                <a:lnTo>
                  <a:pt x="3512" y="276003"/>
                </a:lnTo>
                <a:lnTo>
                  <a:pt x="0" y="323850"/>
                </a:lnTo>
                <a:lnTo>
                  <a:pt x="3512" y="371696"/>
                </a:lnTo>
                <a:lnTo>
                  <a:pt x="13714" y="417367"/>
                </a:lnTo>
                <a:lnTo>
                  <a:pt x="30106" y="460359"/>
                </a:lnTo>
                <a:lnTo>
                  <a:pt x="52184" y="500171"/>
                </a:lnTo>
                <a:lnTo>
                  <a:pt x="79448" y="536302"/>
                </a:lnTo>
                <a:lnTo>
                  <a:pt x="111397" y="568251"/>
                </a:lnTo>
                <a:lnTo>
                  <a:pt x="147528" y="595515"/>
                </a:lnTo>
                <a:lnTo>
                  <a:pt x="187340" y="617593"/>
                </a:lnTo>
                <a:lnTo>
                  <a:pt x="230332" y="633985"/>
                </a:lnTo>
                <a:lnTo>
                  <a:pt x="276003" y="644187"/>
                </a:lnTo>
                <a:lnTo>
                  <a:pt x="323850" y="647700"/>
                </a:lnTo>
                <a:lnTo>
                  <a:pt x="2440686" y="647700"/>
                </a:lnTo>
                <a:lnTo>
                  <a:pt x="2488532" y="644187"/>
                </a:lnTo>
                <a:lnTo>
                  <a:pt x="2534203" y="633985"/>
                </a:lnTo>
                <a:lnTo>
                  <a:pt x="2577195" y="617593"/>
                </a:lnTo>
                <a:lnTo>
                  <a:pt x="2617007" y="595515"/>
                </a:lnTo>
                <a:lnTo>
                  <a:pt x="2653138" y="568251"/>
                </a:lnTo>
                <a:lnTo>
                  <a:pt x="2685087" y="536302"/>
                </a:lnTo>
                <a:lnTo>
                  <a:pt x="2712351" y="500171"/>
                </a:lnTo>
                <a:lnTo>
                  <a:pt x="2734429" y="460359"/>
                </a:lnTo>
                <a:lnTo>
                  <a:pt x="2750821" y="417367"/>
                </a:lnTo>
                <a:lnTo>
                  <a:pt x="2761023" y="371696"/>
                </a:lnTo>
                <a:lnTo>
                  <a:pt x="2764536" y="323850"/>
                </a:lnTo>
                <a:lnTo>
                  <a:pt x="2761023" y="276003"/>
                </a:lnTo>
                <a:lnTo>
                  <a:pt x="2750821" y="230332"/>
                </a:lnTo>
                <a:lnTo>
                  <a:pt x="2734429" y="187340"/>
                </a:lnTo>
                <a:lnTo>
                  <a:pt x="2712351" y="147528"/>
                </a:lnTo>
                <a:lnTo>
                  <a:pt x="2685087" y="111397"/>
                </a:lnTo>
                <a:lnTo>
                  <a:pt x="2653138" y="79448"/>
                </a:lnTo>
                <a:lnTo>
                  <a:pt x="2617007" y="52184"/>
                </a:lnTo>
                <a:lnTo>
                  <a:pt x="2577195" y="30106"/>
                </a:lnTo>
                <a:lnTo>
                  <a:pt x="2534203" y="13714"/>
                </a:lnTo>
                <a:lnTo>
                  <a:pt x="2488532" y="3512"/>
                </a:lnTo>
                <a:lnTo>
                  <a:pt x="2440686" y="0"/>
                </a:lnTo>
                <a:close/>
              </a:path>
            </a:pathLst>
          </a:custGeom>
          <a:solidFill>
            <a:srgbClr val="2023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7225" y="4956428"/>
            <a:ext cx="90296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1F1F1"/>
                </a:solidFill>
                <a:latin typeface="맑은 고딕"/>
                <a:cs typeface="맑은 고딕"/>
              </a:rPr>
              <a:t>S</a:t>
            </a:r>
            <a:r>
              <a:rPr sz="2500" spc="-210" dirty="0">
                <a:solidFill>
                  <a:srgbClr val="F1F1F1"/>
                </a:solidFill>
                <a:latin typeface="맑은 고딕"/>
                <a:cs typeface="맑은 고딕"/>
              </a:rPr>
              <a:t>T</a:t>
            </a:r>
            <a:r>
              <a:rPr sz="2500" spc="-10" dirty="0">
                <a:solidFill>
                  <a:srgbClr val="F1F1F1"/>
                </a:solidFill>
                <a:latin typeface="맑은 고딕"/>
                <a:cs typeface="맑은 고딕"/>
              </a:rPr>
              <a:t>A</a:t>
            </a:r>
            <a:r>
              <a:rPr sz="2500" spc="-80" dirty="0">
                <a:solidFill>
                  <a:srgbClr val="F1F1F1"/>
                </a:solidFill>
                <a:latin typeface="맑은 고딕"/>
                <a:cs typeface="맑은 고딕"/>
              </a:rPr>
              <a:t>R</a:t>
            </a:r>
            <a:r>
              <a:rPr sz="2500" spc="-5" dirty="0">
                <a:solidFill>
                  <a:srgbClr val="F1F1F1"/>
                </a:solidFill>
                <a:latin typeface="맑은 고딕"/>
                <a:cs typeface="맑은 고딕"/>
              </a:rPr>
              <a:t>T</a:t>
            </a:r>
            <a:endParaRPr sz="25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8076" y="2944367"/>
            <a:ext cx="1547748" cy="1547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5825" y="3420021"/>
            <a:ext cx="627145" cy="627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9869" y="2204084"/>
            <a:ext cx="583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1940" algn="l"/>
              </a:tabLst>
            </a:pPr>
            <a:r>
              <a:rPr sz="2400" b="0" spc="6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Chapter</a:t>
            </a:r>
            <a:r>
              <a:rPr sz="2400" b="0" spc="2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16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2	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지도 </a:t>
            </a:r>
            <a:r>
              <a:rPr sz="2400" b="0" spc="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학습(Supervised</a:t>
            </a:r>
            <a:r>
              <a:rPr sz="2400" b="0" spc="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6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Learning)</a:t>
            </a:r>
            <a:endParaRPr sz="240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4399" y="153796"/>
            <a:ext cx="928369" cy="335915"/>
          </a:xfrm>
          <a:custGeom>
            <a:avLst/>
            <a:gdLst/>
            <a:ahLst/>
            <a:cxnLst/>
            <a:rect l="l" t="t" r="r" b="b"/>
            <a:pathLst>
              <a:path w="928369" h="335915">
                <a:moveTo>
                  <a:pt x="428498" y="215900"/>
                </a:moveTo>
                <a:lnTo>
                  <a:pt x="383413" y="215900"/>
                </a:lnTo>
                <a:lnTo>
                  <a:pt x="383413" y="329438"/>
                </a:lnTo>
                <a:lnTo>
                  <a:pt x="518413" y="329438"/>
                </a:lnTo>
                <a:lnTo>
                  <a:pt x="527012" y="329295"/>
                </a:lnTo>
                <a:lnTo>
                  <a:pt x="571428" y="322597"/>
                </a:lnTo>
                <a:lnTo>
                  <a:pt x="579119" y="320548"/>
                </a:lnTo>
                <a:lnTo>
                  <a:pt x="576311" y="292862"/>
                </a:lnTo>
                <a:lnTo>
                  <a:pt x="428498" y="292862"/>
                </a:lnTo>
                <a:lnTo>
                  <a:pt x="428498" y="215900"/>
                </a:lnTo>
                <a:close/>
              </a:path>
              <a:path w="928369" h="335915">
                <a:moveTo>
                  <a:pt x="575563" y="285495"/>
                </a:moveTo>
                <a:lnTo>
                  <a:pt x="534495" y="292369"/>
                </a:lnTo>
                <a:lnTo>
                  <a:pt x="518413" y="292862"/>
                </a:lnTo>
                <a:lnTo>
                  <a:pt x="576311" y="292862"/>
                </a:lnTo>
                <a:lnTo>
                  <a:pt x="575563" y="285495"/>
                </a:lnTo>
                <a:close/>
              </a:path>
              <a:path w="928369" h="335915">
                <a:moveTo>
                  <a:pt x="563499" y="8127"/>
                </a:moveTo>
                <a:lnTo>
                  <a:pt x="518413" y="8127"/>
                </a:lnTo>
                <a:lnTo>
                  <a:pt x="518413" y="237489"/>
                </a:lnTo>
                <a:lnTo>
                  <a:pt x="563499" y="237489"/>
                </a:lnTo>
                <a:lnTo>
                  <a:pt x="563499" y="134493"/>
                </a:lnTo>
                <a:lnTo>
                  <a:pt x="608202" y="134493"/>
                </a:lnTo>
                <a:lnTo>
                  <a:pt x="608202" y="97662"/>
                </a:lnTo>
                <a:lnTo>
                  <a:pt x="563499" y="97662"/>
                </a:lnTo>
                <a:lnTo>
                  <a:pt x="563499" y="8127"/>
                </a:lnTo>
                <a:close/>
              </a:path>
              <a:path w="928369" h="335915">
                <a:moveTo>
                  <a:pt x="364617" y="18033"/>
                </a:moveTo>
                <a:lnTo>
                  <a:pt x="319913" y="18033"/>
                </a:lnTo>
                <a:lnTo>
                  <a:pt x="319913" y="189229"/>
                </a:lnTo>
                <a:lnTo>
                  <a:pt x="472948" y="189229"/>
                </a:lnTo>
                <a:lnTo>
                  <a:pt x="472948" y="152653"/>
                </a:lnTo>
                <a:lnTo>
                  <a:pt x="364617" y="152653"/>
                </a:lnTo>
                <a:lnTo>
                  <a:pt x="364617" y="110362"/>
                </a:lnTo>
                <a:lnTo>
                  <a:pt x="472948" y="110362"/>
                </a:lnTo>
                <a:lnTo>
                  <a:pt x="472948" y="73786"/>
                </a:lnTo>
                <a:lnTo>
                  <a:pt x="364617" y="73786"/>
                </a:lnTo>
                <a:lnTo>
                  <a:pt x="364617" y="18033"/>
                </a:lnTo>
                <a:close/>
              </a:path>
              <a:path w="928369" h="335915">
                <a:moveTo>
                  <a:pt x="472948" y="110362"/>
                </a:moveTo>
                <a:lnTo>
                  <a:pt x="428117" y="110362"/>
                </a:lnTo>
                <a:lnTo>
                  <a:pt x="428117" y="152653"/>
                </a:lnTo>
                <a:lnTo>
                  <a:pt x="472948" y="152653"/>
                </a:lnTo>
                <a:lnTo>
                  <a:pt x="472948" y="110362"/>
                </a:lnTo>
                <a:close/>
              </a:path>
              <a:path w="928369" h="335915">
                <a:moveTo>
                  <a:pt x="472948" y="18033"/>
                </a:moveTo>
                <a:lnTo>
                  <a:pt x="428117" y="18033"/>
                </a:lnTo>
                <a:lnTo>
                  <a:pt x="428117" y="73786"/>
                </a:lnTo>
                <a:lnTo>
                  <a:pt x="472948" y="73786"/>
                </a:lnTo>
                <a:lnTo>
                  <a:pt x="472948" y="18033"/>
                </a:lnTo>
                <a:close/>
              </a:path>
              <a:path w="928369" h="335915">
                <a:moveTo>
                  <a:pt x="258063" y="187832"/>
                </a:moveTo>
                <a:lnTo>
                  <a:pt x="73787" y="187832"/>
                </a:lnTo>
                <a:lnTo>
                  <a:pt x="73787" y="224027"/>
                </a:lnTo>
                <a:lnTo>
                  <a:pt x="213359" y="224027"/>
                </a:lnTo>
                <a:lnTo>
                  <a:pt x="213359" y="243586"/>
                </a:lnTo>
                <a:lnTo>
                  <a:pt x="74803" y="243586"/>
                </a:lnTo>
                <a:lnTo>
                  <a:pt x="74803" y="335914"/>
                </a:lnTo>
                <a:lnTo>
                  <a:pt x="212978" y="335914"/>
                </a:lnTo>
                <a:lnTo>
                  <a:pt x="221430" y="335750"/>
                </a:lnTo>
                <a:lnTo>
                  <a:pt x="265632" y="328856"/>
                </a:lnTo>
                <a:lnTo>
                  <a:pt x="273303" y="327025"/>
                </a:lnTo>
                <a:lnTo>
                  <a:pt x="270500" y="299592"/>
                </a:lnTo>
                <a:lnTo>
                  <a:pt x="119634" y="299592"/>
                </a:lnTo>
                <a:lnTo>
                  <a:pt x="119634" y="278383"/>
                </a:lnTo>
                <a:lnTo>
                  <a:pt x="258063" y="278383"/>
                </a:lnTo>
                <a:lnTo>
                  <a:pt x="258063" y="187832"/>
                </a:lnTo>
                <a:close/>
              </a:path>
              <a:path w="928369" h="335915">
                <a:moveTo>
                  <a:pt x="269748" y="292226"/>
                </a:moveTo>
                <a:lnTo>
                  <a:pt x="228822" y="299100"/>
                </a:lnTo>
                <a:lnTo>
                  <a:pt x="212978" y="299592"/>
                </a:lnTo>
                <a:lnTo>
                  <a:pt x="270500" y="299592"/>
                </a:lnTo>
                <a:lnTo>
                  <a:pt x="269748" y="292226"/>
                </a:lnTo>
                <a:close/>
              </a:path>
              <a:path w="928369" h="335915">
                <a:moveTo>
                  <a:pt x="726186" y="95884"/>
                </a:moveTo>
                <a:lnTo>
                  <a:pt x="685418" y="103409"/>
                </a:lnTo>
                <a:lnTo>
                  <a:pt x="654050" y="132333"/>
                </a:lnTo>
                <a:lnTo>
                  <a:pt x="652018" y="139826"/>
                </a:lnTo>
                <a:lnTo>
                  <a:pt x="652018" y="155194"/>
                </a:lnTo>
                <a:lnTo>
                  <a:pt x="653288" y="161417"/>
                </a:lnTo>
                <a:lnTo>
                  <a:pt x="655955" y="167004"/>
                </a:lnTo>
                <a:lnTo>
                  <a:pt x="658494" y="172593"/>
                </a:lnTo>
                <a:lnTo>
                  <a:pt x="662051" y="177546"/>
                </a:lnTo>
                <a:lnTo>
                  <a:pt x="666750" y="181736"/>
                </a:lnTo>
                <a:lnTo>
                  <a:pt x="671321" y="186054"/>
                </a:lnTo>
                <a:lnTo>
                  <a:pt x="676782" y="189610"/>
                </a:lnTo>
                <a:lnTo>
                  <a:pt x="689356" y="195199"/>
                </a:lnTo>
                <a:lnTo>
                  <a:pt x="696087" y="197357"/>
                </a:lnTo>
                <a:lnTo>
                  <a:pt x="703452" y="198754"/>
                </a:lnTo>
                <a:lnTo>
                  <a:pt x="703452" y="221868"/>
                </a:lnTo>
                <a:lnTo>
                  <a:pt x="624967" y="221868"/>
                </a:lnTo>
                <a:lnTo>
                  <a:pt x="624967" y="258825"/>
                </a:lnTo>
                <a:lnTo>
                  <a:pt x="681863" y="258825"/>
                </a:lnTo>
                <a:lnTo>
                  <a:pt x="702649" y="258635"/>
                </a:lnTo>
                <a:lnTo>
                  <a:pt x="742602" y="257111"/>
                </a:lnTo>
                <a:lnTo>
                  <a:pt x="797734" y="251745"/>
                </a:lnTo>
                <a:lnTo>
                  <a:pt x="830580" y="245617"/>
                </a:lnTo>
                <a:lnTo>
                  <a:pt x="825435" y="219710"/>
                </a:lnTo>
                <a:lnTo>
                  <a:pt x="748919" y="219710"/>
                </a:lnTo>
                <a:lnTo>
                  <a:pt x="748919" y="198754"/>
                </a:lnTo>
                <a:lnTo>
                  <a:pt x="785621" y="181736"/>
                </a:lnTo>
                <a:lnTo>
                  <a:pt x="790320" y="177546"/>
                </a:lnTo>
                <a:lnTo>
                  <a:pt x="793876" y="172593"/>
                </a:lnTo>
                <a:lnTo>
                  <a:pt x="796544" y="167004"/>
                </a:lnTo>
                <a:lnTo>
                  <a:pt x="796948" y="166116"/>
                </a:lnTo>
                <a:lnTo>
                  <a:pt x="721994" y="166116"/>
                </a:lnTo>
                <a:lnTo>
                  <a:pt x="717803" y="165734"/>
                </a:lnTo>
                <a:lnTo>
                  <a:pt x="695706" y="156336"/>
                </a:lnTo>
                <a:lnTo>
                  <a:pt x="693801" y="154177"/>
                </a:lnTo>
                <a:lnTo>
                  <a:pt x="692784" y="151510"/>
                </a:lnTo>
                <a:lnTo>
                  <a:pt x="692784" y="145542"/>
                </a:lnTo>
                <a:lnTo>
                  <a:pt x="721994" y="130682"/>
                </a:lnTo>
                <a:lnTo>
                  <a:pt x="797413" y="130682"/>
                </a:lnTo>
                <a:lnTo>
                  <a:pt x="790320" y="119379"/>
                </a:lnTo>
                <a:lnTo>
                  <a:pt x="754633" y="99313"/>
                </a:lnTo>
                <a:lnTo>
                  <a:pt x="733542" y="96099"/>
                </a:lnTo>
                <a:lnTo>
                  <a:pt x="726186" y="95884"/>
                </a:lnTo>
                <a:close/>
              </a:path>
              <a:path w="928369" h="335915">
                <a:moveTo>
                  <a:pt x="823468" y="209803"/>
                </a:moveTo>
                <a:lnTo>
                  <a:pt x="778351" y="217066"/>
                </a:lnTo>
                <a:lnTo>
                  <a:pt x="748919" y="219710"/>
                </a:lnTo>
                <a:lnTo>
                  <a:pt x="825435" y="219710"/>
                </a:lnTo>
                <a:lnTo>
                  <a:pt x="823468" y="209803"/>
                </a:lnTo>
                <a:close/>
              </a:path>
              <a:path w="928369" h="335915">
                <a:moveTo>
                  <a:pt x="797413" y="130682"/>
                </a:moveTo>
                <a:lnTo>
                  <a:pt x="734694" y="130682"/>
                </a:lnTo>
                <a:lnTo>
                  <a:pt x="742442" y="132079"/>
                </a:lnTo>
                <a:lnTo>
                  <a:pt x="749300" y="135000"/>
                </a:lnTo>
                <a:lnTo>
                  <a:pt x="756157" y="138049"/>
                </a:lnTo>
                <a:lnTo>
                  <a:pt x="759587" y="142494"/>
                </a:lnTo>
                <a:lnTo>
                  <a:pt x="759587" y="151510"/>
                </a:lnTo>
                <a:lnTo>
                  <a:pt x="758698" y="154177"/>
                </a:lnTo>
                <a:lnTo>
                  <a:pt x="756793" y="156336"/>
                </a:lnTo>
                <a:lnTo>
                  <a:pt x="754888" y="158623"/>
                </a:lnTo>
                <a:lnTo>
                  <a:pt x="730503" y="166116"/>
                </a:lnTo>
                <a:lnTo>
                  <a:pt x="796948" y="166116"/>
                </a:lnTo>
                <a:lnTo>
                  <a:pt x="799083" y="161417"/>
                </a:lnTo>
                <a:lnTo>
                  <a:pt x="800481" y="155194"/>
                </a:lnTo>
                <a:lnTo>
                  <a:pt x="800481" y="139826"/>
                </a:lnTo>
                <a:lnTo>
                  <a:pt x="798449" y="132333"/>
                </a:lnTo>
                <a:lnTo>
                  <a:pt x="797413" y="130682"/>
                </a:lnTo>
                <a:close/>
              </a:path>
              <a:path w="928369" h="335915">
                <a:moveTo>
                  <a:pt x="822451" y="53212"/>
                </a:moveTo>
                <a:lnTo>
                  <a:pt x="629665" y="53212"/>
                </a:lnTo>
                <a:lnTo>
                  <a:pt x="629665" y="88392"/>
                </a:lnTo>
                <a:lnTo>
                  <a:pt x="822451" y="88392"/>
                </a:lnTo>
                <a:lnTo>
                  <a:pt x="822451" y="53212"/>
                </a:lnTo>
                <a:close/>
              </a:path>
              <a:path w="928369" h="335915">
                <a:moveTo>
                  <a:pt x="82295" y="8508"/>
                </a:moveTo>
                <a:lnTo>
                  <a:pt x="42519" y="17262"/>
                </a:lnTo>
                <a:lnTo>
                  <a:pt x="9800" y="48212"/>
                </a:lnTo>
                <a:lnTo>
                  <a:pt x="0" y="86613"/>
                </a:lnTo>
                <a:lnTo>
                  <a:pt x="384" y="94944"/>
                </a:lnTo>
                <a:lnTo>
                  <a:pt x="13858" y="131429"/>
                </a:lnTo>
                <a:lnTo>
                  <a:pt x="49784" y="159003"/>
                </a:lnTo>
                <a:lnTo>
                  <a:pt x="82295" y="164719"/>
                </a:lnTo>
                <a:lnTo>
                  <a:pt x="90874" y="164361"/>
                </a:lnTo>
                <a:lnTo>
                  <a:pt x="128603" y="152130"/>
                </a:lnTo>
                <a:lnTo>
                  <a:pt x="154193" y="125983"/>
                </a:lnTo>
                <a:lnTo>
                  <a:pt x="82295" y="125983"/>
                </a:lnTo>
                <a:lnTo>
                  <a:pt x="74324" y="125317"/>
                </a:lnTo>
                <a:lnTo>
                  <a:pt x="43999" y="95188"/>
                </a:lnTo>
                <a:lnTo>
                  <a:pt x="43306" y="86613"/>
                </a:lnTo>
                <a:lnTo>
                  <a:pt x="43999" y="78019"/>
                </a:lnTo>
                <a:lnTo>
                  <a:pt x="74324" y="47783"/>
                </a:lnTo>
                <a:lnTo>
                  <a:pt x="82295" y="47117"/>
                </a:lnTo>
                <a:lnTo>
                  <a:pt x="154142" y="47117"/>
                </a:lnTo>
                <a:lnTo>
                  <a:pt x="150733" y="41782"/>
                </a:lnTo>
                <a:lnTo>
                  <a:pt x="114681" y="14097"/>
                </a:lnTo>
                <a:lnTo>
                  <a:pt x="90874" y="8864"/>
                </a:lnTo>
                <a:lnTo>
                  <a:pt x="82295" y="8508"/>
                </a:lnTo>
                <a:close/>
              </a:path>
              <a:path w="928369" h="335915">
                <a:moveTo>
                  <a:pt x="154142" y="47117"/>
                </a:moveTo>
                <a:lnTo>
                  <a:pt x="82295" y="47117"/>
                </a:lnTo>
                <a:lnTo>
                  <a:pt x="90175" y="47783"/>
                </a:lnTo>
                <a:lnTo>
                  <a:pt x="97424" y="49784"/>
                </a:lnTo>
                <a:lnTo>
                  <a:pt x="121412" y="86613"/>
                </a:lnTo>
                <a:lnTo>
                  <a:pt x="120697" y="95188"/>
                </a:lnTo>
                <a:lnTo>
                  <a:pt x="90175" y="125317"/>
                </a:lnTo>
                <a:lnTo>
                  <a:pt x="82295" y="125983"/>
                </a:lnTo>
                <a:lnTo>
                  <a:pt x="154193" y="125983"/>
                </a:lnTo>
                <a:lnTo>
                  <a:pt x="164719" y="86613"/>
                </a:lnTo>
                <a:lnTo>
                  <a:pt x="164316" y="78228"/>
                </a:lnTo>
                <a:lnTo>
                  <a:pt x="163115" y="70199"/>
                </a:lnTo>
                <a:lnTo>
                  <a:pt x="161129" y="62503"/>
                </a:lnTo>
                <a:lnTo>
                  <a:pt x="158369" y="55118"/>
                </a:lnTo>
                <a:lnTo>
                  <a:pt x="154842" y="48212"/>
                </a:lnTo>
                <a:lnTo>
                  <a:pt x="154142" y="47117"/>
                </a:lnTo>
                <a:close/>
              </a:path>
              <a:path w="928369" h="335915">
                <a:moveTo>
                  <a:pt x="885317" y="8127"/>
                </a:moveTo>
                <a:lnTo>
                  <a:pt x="840232" y="8127"/>
                </a:lnTo>
                <a:lnTo>
                  <a:pt x="840232" y="298957"/>
                </a:lnTo>
                <a:lnTo>
                  <a:pt x="885317" y="298957"/>
                </a:lnTo>
                <a:lnTo>
                  <a:pt x="885317" y="148717"/>
                </a:lnTo>
                <a:lnTo>
                  <a:pt x="928243" y="148717"/>
                </a:lnTo>
                <a:lnTo>
                  <a:pt x="928243" y="111759"/>
                </a:lnTo>
                <a:lnTo>
                  <a:pt x="885317" y="111759"/>
                </a:lnTo>
                <a:lnTo>
                  <a:pt x="885317" y="8127"/>
                </a:lnTo>
                <a:close/>
              </a:path>
              <a:path w="928369" h="335915">
                <a:moveTo>
                  <a:pt x="258063" y="8127"/>
                </a:moveTo>
                <a:lnTo>
                  <a:pt x="212978" y="8127"/>
                </a:lnTo>
                <a:lnTo>
                  <a:pt x="212978" y="173608"/>
                </a:lnTo>
                <a:lnTo>
                  <a:pt x="258063" y="173608"/>
                </a:lnTo>
                <a:lnTo>
                  <a:pt x="258063" y="8127"/>
                </a:lnTo>
                <a:close/>
              </a:path>
              <a:path w="928369" h="335915">
                <a:moveTo>
                  <a:pt x="671194" y="0"/>
                </a:moveTo>
                <a:lnTo>
                  <a:pt x="663320" y="34417"/>
                </a:lnTo>
                <a:lnTo>
                  <a:pt x="667893" y="35559"/>
                </a:lnTo>
                <a:lnTo>
                  <a:pt x="673100" y="36702"/>
                </a:lnTo>
                <a:lnTo>
                  <a:pt x="716788" y="41909"/>
                </a:lnTo>
                <a:lnTo>
                  <a:pt x="729361" y="42545"/>
                </a:lnTo>
                <a:lnTo>
                  <a:pt x="784478" y="42545"/>
                </a:lnTo>
                <a:lnTo>
                  <a:pt x="784478" y="7366"/>
                </a:lnTo>
                <a:lnTo>
                  <a:pt x="735076" y="7366"/>
                </a:lnTo>
                <a:lnTo>
                  <a:pt x="727003" y="7221"/>
                </a:lnTo>
                <a:lnTo>
                  <a:pt x="685609" y="2476"/>
                </a:lnTo>
                <a:lnTo>
                  <a:pt x="678176" y="1238"/>
                </a:lnTo>
                <a:lnTo>
                  <a:pt x="671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7627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7" y="0"/>
                </a:moveTo>
                <a:lnTo>
                  <a:pt x="16383" y="0"/>
                </a:lnTo>
                <a:lnTo>
                  <a:pt x="0" y="82803"/>
                </a:lnTo>
                <a:lnTo>
                  <a:pt x="39116" y="82803"/>
                </a:lnTo>
                <a:lnTo>
                  <a:pt x="63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7714" y="154051"/>
            <a:ext cx="1262380" cy="335280"/>
          </a:xfrm>
          <a:custGeom>
            <a:avLst/>
            <a:gdLst/>
            <a:ahLst/>
            <a:cxnLst/>
            <a:rect l="l" t="t" r="r" b="b"/>
            <a:pathLst>
              <a:path w="1262379" h="335280">
                <a:moveTo>
                  <a:pt x="1080770" y="216281"/>
                </a:moveTo>
                <a:lnTo>
                  <a:pt x="1036065" y="216281"/>
                </a:lnTo>
                <a:lnTo>
                  <a:pt x="1036065" y="335279"/>
                </a:lnTo>
                <a:lnTo>
                  <a:pt x="1217168" y="335279"/>
                </a:lnTo>
                <a:lnTo>
                  <a:pt x="1217168" y="299338"/>
                </a:lnTo>
                <a:lnTo>
                  <a:pt x="1080770" y="299338"/>
                </a:lnTo>
                <a:lnTo>
                  <a:pt x="1080770" y="279146"/>
                </a:lnTo>
                <a:lnTo>
                  <a:pt x="1217168" y="279146"/>
                </a:lnTo>
                <a:lnTo>
                  <a:pt x="1217168" y="245363"/>
                </a:lnTo>
                <a:lnTo>
                  <a:pt x="1080770" y="245363"/>
                </a:lnTo>
                <a:lnTo>
                  <a:pt x="1080770" y="216281"/>
                </a:lnTo>
                <a:close/>
              </a:path>
              <a:path w="1262379" h="335280">
                <a:moveTo>
                  <a:pt x="1217168" y="279146"/>
                </a:moveTo>
                <a:lnTo>
                  <a:pt x="1172337" y="279146"/>
                </a:lnTo>
                <a:lnTo>
                  <a:pt x="1172337" y="299338"/>
                </a:lnTo>
                <a:lnTo>
                  <a:pt x="1217168" y="299338"/>
                </a:lnTo>
                <a:lnTo>
                  <a:pt x="1217168" y="279146"/>
                </a:lnTo>
                <a:close/>
              </a:path>
              <a:path w="1262379" h="335280">
                <a:moveTo>
                  <a:pt x="1217168" y="216281"/>
                </a:moveTo>
                <a:lnTo>
                  <a:pt x="1172337" y="216281"/>
                </a:lnTo>
                <a:lnTo>
                  <a:pt x="1172337" y="245363"/>
                </a:lnTo>
                <a:lnTo>
                  <a:pt x="1217168" y="245363"/>
                </a:lnTo>
                <a:lnTo>
                  <a:pt x="1217168" y="216281"/>
                </a:lnTo>
                <a:close/>
              </a:path>
              <a:path w="1262379" h="335280">
                <a:moveTo>
                  <a:pt x="908431" y="205994"/>
                </a:moveTo>
                <a:lnTo>
                  <a:pt x="720978" y="205994"/>
                </a:lnTo>
                <a:lnTo>
                  <a:pt x="720978" y="242950"/>
                </a:lnTo>
                <a:lnTo>
                  <a:pt x="863346" y="242950"/>
                </a:lnTo>
                <a:lnTo>
                  <a:pt x="863346" y="332739"/>
                </a:lnTo>
                <a:lnTo>
                  <a:pt x="908431" y="332739"/>
                </a:lnTo>
                <a:lnTo>
                  <a:pt x="908431" y="205994"/>
                </a:lnTo>
                <a:close/>
              </a:path>
              <a:path w="1262379" h="335280">
                <a:moveTo>
                  <a:pt x="1057656" y="95630"/>
                </a:moveTo>
                <a:lnTo>
                  <a:pt x="1016285" y="103854"/>
                </a:lnTo>
                <a:lnTo>
                  <a:pt x="985393" y="134366"/>
                </a:lnTo>
                <a:lnTo>
                  <a:pt x="983488" y="142240"/>
                </a:lnTo>
                <a:lnTo>
                  <a:pt x="983488" y="160020"/>
                </a:lnTo>
                <a:lnTo>
                  <a:pt x="1005332" y="192024"/>
                </a:lnTo>
                <a:lnTo>
                  <a:pt x="1042876" y="205438"/>
                </a:lnTo>
                <a:lnTo>
                  <a:pt x="1057656" y="206375"/>
                </a:lnTo>
                <a:lnTo>
                  <a:pt x="1065232" y="206138"/>
                </a:lnTo>
                <a:lnTo>
                  <a:pt x="1104844" y="195262"/>
                </a:lnTo>
                <a:lnTo>
                  <a:pt x="1128507" y="170433"/>
                </a:lnTo>
                <a:lnTo>
                  <a:pt x="1053464" y="170433"/>
                </a:lnTo>
                <a:lnTo>
                  <a:pt x="1049401" y="170052"/>
                </a:lnTo>
                <a:lnTo>
                  <a:pt x="1027557" y="159639"/>
                </a:lnTo>
                <a:lnTo>
                  <a:pt x="1025651" y="157225"/>
                </a:lnTo>
                <a:lnTo>
                  <a:pt x="1024636" y="154304"/>
                </a:lnTo>
                <a:lnTo>
                  <a:pt x="1024636" y="147827"/>
                </a:lnTo>
                <a:lnTo>
                  <a:pt x="1045463" y="132715"/>
                </a:lnTo>
                <a:lnTo>
                  <a:pt x="1049401" y="131825"/>
                </a:lnTo>
                <a:lnTo>
                  <a:pt x="1053464" y="131445"/>
                </a:lnTo>
                <a:lnTo>
                  <a:pt x="1128296" y="131445"/>
                </a:lnTo>
                <a:lnTo>
                  <a:pt x="1126109" y="127507"/>
                </a:lnTo>
                <a:lnTo>
                  <a:pt x="1093033" y="101357"/>
                </a:lnTo>
                <a:lnTo>
                  <a:pt x="1065232" y="95849"/>
                </a:lnTo>
                <a:lnTo>
                  <a:pt x="1057656" y="95630"/>
                </a:lnTo>
                <a:close/>
              </a:path>
              <a:path w="1262379" h="335280">
                <a:moveTo>
                  <a:pt x="1128296" y="131445"/>
                </a:moveTo>
                <a:lnTo>
                  <a:pt x="1066164" y="131445"/>
                </a:lnTo>
                <a:lnTo>
                  <a:pt x="1073912" y="133096"/>
                </a:lnTo>
                <a:lnTo>
                  <a:pt x="1087374" y="139700"/>
                </a:lnTo>
                <a:lnTo>
                  <a:pt x="1090676" y="144525"/>
                </a:lnTo>
                <a:lnTo>
                  <a:pt x="1090676" y="157606"/>
                </a:lnTo>
                <a:lnTo>
                  <a:pt x="1087374" y="162559"/>
                </a:lnTo>
                <a:lnTo>
                  <a:pt x="1073912" y="168909"/>
                </a:lnTo>
                <a:lnTo>
                  <a:pt x="1066164" y="170433"/>
                </a:lnTo>
                <a:lnTo>
                  <a:pt x="1128507" y="170433"/>
                </a:lnTo>
                <a:lnTo>
                  <a:pt x="1129919" y="167894"/>
                </a:lnTo>
                <a:lnTo>
                  <a:pt x="1131951" y="160020"/>
                </a:lnTo>
                <a:lnTo>
                  <a:pt x="1131951" y="142240"/>
                </a:lnTo>
                <a:lnTo>
                  <a:pt x="1129919" y="134366"/>
                </a:lnTo>
                <a:lnTo>
                  <a:pt x="1128296" y="131445"/>
                </a:lnTo>
                <a:close/>
              </a:path>
              <a:path w="1262379" h="335280">
                <a:moveTo>
                  <a:pt x="101600" y="119760"/>
                </a:moveTo>
                <a:lnTo>
                  <a:pt x="56134" y="119760"/>
                </a:lnTo>
                <a:lnTo>
                  <a:pt x="56134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6" y="250444"/>
                </a:lnTo>
                <a:lnTo>
                  <a:pt x="97932" y="249681"/>
                </a:lnTo>
                <a:lnTo>
                  <a:pt x="136779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2379" h="335280">
                <a:moveTo>
                  <a:pt x="198500" y="200025"/>
                </a:moveTo>
                <a:lnTo>
                  <a:pt x="152781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2379" h="335280">
                <a:moveTo>
                  <a:pt x="181483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3" y="173990"/>
                </a:lnTo>
                <a:lnTo>
                  <a:pt x="163322" y="180848"/>
                </a:lnTo>
                <a:lnTo>
                  <a:pt x="174244" y="140334"/>
                </a:lnTo>
                <a:lnTo>
                  <a:pt x="180594" y="99695"/>
                </a:lnTo>
                <a:lnTo>
                  <a:pt x="181483" y="81279"/>
                </a:lnTo>
                <a:lnTo>
                  <a:pt x="181483" y="22732"/>
                </a:lnTo>
                <a:close/>
              </a:path>
              <a:path w="1262379" h="335280">
                <a:moveTo>
                  <a:pt x="1153540" y="52577"/>
                </a:moveTo>
                <a:lnTo>
                  <a:pt x="961516" y="52577"/>
                </a:lnTo>
                <a:lnTo>
                  <a:pt x="961516" y="86995"/>
                </a:lnTo>
                <a:lnTo>
                  <a:pt x="1153540" y="86995"/>
                </a:lnTo>
                <a:lnTo>
                  <a:pt x="1153540" y="52577"/>
                </a:lnTo>
                <a:close/>
              </a:path>
              <a:path w="1262379" h="335280">
                <a:moveTo>
                  <a:pt x="453644" y="22478"/>
                </a:moveTo>
                <a:lnTo>
                  <a:pt x="334644" y="22478"/>
                </a:lnTo>
                <a:lnTo>
                  <a:pt x="334644" y="215264"/>
                </a:lnTo>
                <a:lnTo>
                  <a:pt x="389381" y="215264"/>
                </a:lnTo>
                <a:lnTo>
                  <a:pt x="400571" y="215100"/>
                </a:lnTo>
                <a:lnTo>
                  <a:pt x="442352" y="211294"/>
                </a:lnTo>
                <a:lnTo>
                  <a:pt x="471678" y="204597"/>
                </a:lnTo>
                <a:lnTo>
                  <a:pt x="466078" y="178307"/>
                </a:lnTo>
                <a:lnTo>
                  <a:pt x="379349" y="178307"/>
                </a:lnTo>
                <a:lnTo>
                  <a:pt x="379349" y="58674"/>
                </a:lnTo>
                <a:lnTo>
                  <a:pt x="453644" y="58674"/>
                </a:lnTo>
                <a:lnTo>
                  <a:pt x="453644" y="22478"/>
                </a:lnTo>
                <a:close/>
              </a:path>
              <a:path w="1262379" h="335280">
                <a:moveTo>
                  <a:pt x="464185" y="169418"/>
                </a:moveTo>
                <a:lnTo>
                  <a:pt x="425831" y="176402"/>
                </a:lnTo>
                <a:lnTo>
                  <a:pt x="389381" y="178307"/>
                </a:lnTo>
                <a:lnTo>
                  <a:pt x="466078" y="178307"/>
                </a:lnTo>
                <a:lnTo>
                  <a:pt x="464185" y="169418"/>
                </a:lnTo>
                <a:close/>
              </a:path>
              <a:path w="1262379" h="335280">
                <a:moveTo>
                  <a:pt x="758316" y="54355"/>
                </a:moveTo>
                <a:lnTo>
                  <a:pt x="713866" y="54355"/>
                </a:lnTo>
                <a:lnTo>
                  <a:pt x="713487" y="61545"/>
                </a:lnTo>
                <a:lnTo>
                  <a:pt x="712739" y="68246"/>
                </a:lnTo>
                <a:lnTo>
                  <a:pt x="697230" y="108203"/>
                </a:lnTo>
                <a:lnTo>
                  <a:pt x="666242" y="140334"/>
                </a:lnTo>
                <a:lnTo>
                  <a:pt x="648588" y="153416"/>
                </a:lnTo>
                <a:lnTo>
                  <a:pt x="643128" y="157352"/>
                </a:lnTo>
                <a:lnTo>
                  <a:pt x="637921" y="160908"/>
                </a:lnTo>
                <a:lnTo>
                  <a:pt x="664210" y="192913"/>
                </a:lnTo>
                <a:lnTo>
                  <a:pt x="669798" y="189356"/>
                </a:lnTo>
                <a:lnTo>
                  <a:pt x="707263" y="159766"/>
                </a:lnTo>
                <a:lnTo>
                  <a:pt x="734060" y="130428"/>
                </a:lnTo>
                <a:lnTo>
                  <a:pt x="805329" y="130428"/>
                </a:lnTo>
                <a:lnTo>
                  <a:pt x="752983" y="92709"/>
                </a:lnTo>
                <a:lnTo>
                  <a:pt x="755316" y="83544"/>
                </a:lnTo>
                <a:lnTo>
                  <a:pt x="756983" y="74152"/>
                </a:lnTo>
                <a:lnTo>
                  <a:pt x="757983" y="64545"/>
                </a:lnTo>
                <a:lnTo>
                  <a:pt x="758316" y="54355"/>
                </a:lnTo>
                <a:close/>
              </a:path>
              <a:path w="1262379" h="335280">
                <a:moveTo>
                  <a:pt x="908431" y="7874"/>
                </a:moveTo>
                <a:lnTo>
                  <a:pt x="863346" y="7874"/>
                </a:lnTo>
                <a:lnTo>
                  <a:pt x="863346" y="74675"/>
                </a:lnTo>
                <a:lnTo>
                  <a:pt x="804037" y="74675"/>
                </a:lnTo>
                <a:lnTo>
                  <a:pt x="804037" y="111505"/>
                </a:lnTo>
                <a:lnTo>
                  <a:pt x="863346" y="111505"/>
                </a:lnTo>
                <a:lnTo>
                  <a:pt x="863346" y="190373"/>
                </a:lnTo>
                <a:lnTo>
                  <a:pt x="908431" y="190373"/>
                </a:lnTo>
                <a:lnTo>
                  <a:pt x="908431" y="7874"/>
                </a:lnTo>
                <a:close/>
              </a:path>
              <a:path w="1262379" h="335280">
                <a:moveTo>
                  <a:pt x="805329" y="130428"/>
                </a:moveTo>
                <a:lnTo>
                  <a:pt x="734060" y="130428"/>
                </a:lnTo>
                <a:lnTo>
                  <a:pt x="807593" y="182625"/>
                </a:lnTo>
                <a:lnTo>
                  <a:pt x="833882" y="151002"/>
                </a:lnTo>
                <a:lnTo>
                  <a:pt x="805329" y="130428"/>
                </a:lnTo>
                <a:close/>
              </a:path>
              <a:path w="1262379" h="335280">
                <a:moveTo>
                  <a:pt x="821436" y="17779"/>
                </a:moveTo>
                <a:lnTo>
                  <a:pt x="652144" y="17779"/>
                </a:lnTo>
                <a:lnTo>
                  <a:pt x="652144" y="54355"/>
                </a:lnTo>
                <a:lnTo>
                  <a:pt x="821436" y="54355"/>
                </a:lnTo>
                <a:lnTo>
                  <a:pt x="821436" y="17779"/>
                </a:lnTo>
                <a:close/>
              </a:path>
              <a:path w="1262379" h="335280">
                <a:moveTo>
                  <a:pt x="1217168" y="7874"/>
                </a:moveTo>
                <a:lnTo>
                  <a:pt x="1172083" y="7874"/>
                </a:lnTo>
                <a:lnTo>
                  <a:pt x="1172083" y="200659"/>
                </a:lnTo>
                <a:lnTo>
                  <a:pt x="1217168" y="200659"/>
                </a:lnTo>
                <a:lnTo>
                  <a:pt x="1217168" y="123951"/>
                </a:lnTo>
                <a:lnTo>
                  <a:pt x="1261872" y="123951"/>
                </a:lnTo>
                <a:lnTo>
                  <a:pt x="1261872" y="86995"/>
                </a:lnTo>
                <a:lnTo>
                  <a:pt x="1217168" y="86995"/>
                </a:lnTo>
                <a:lnTo>
                  <a:pt x="1217168" y="7874"/>
                </a:lnTo>
                <a:close/>
              </a:path>
              <a:path w="1262379" h="335280">
                <a:moveTo>
                  <a:pt x="601344" y="143509"/>
                </a:moveTo>
                <a:lnTo>
                  <a:pt x="556894" y="143509"/>
                </a:lnTo>
                <a:lnTo>
                  <a:pt x="556894" y="298703"/>
                </a:lnTo>
                <a:lnTo>
                  <a:pt x="601344" y="298703"/>
                </a:lnTo>
                <a:lnTo>
                  <a:pt x="601344" y="143509"/>
                </a:lnTo>
                <a:close/>
              </a:path>
              <a:path w="1262379" h="335280">
                <a:moveTo>
                  <a:pt x="528828" y="7874"/>
                </a:moveTo>
                <a:lnTo>
                  <a:pt x="484505" y="7874"/>
                </a:lnTo>
                <a:lnTo>
                  <a:pt x="484505" y="287274"/>
                </a:lnTo>
                <a:lnTo>
                  <a:pt x="528828" y="287274"/>
                </a:lnTo>
                <a:lnTo>
                  <a:pt x="528828" y="143509"/>
                </a:lnTo>
                <a:lnTo>
                  <a:pt x="601344" y="143509"/>
                </a:lnTo>
                <a:lnTo>
                  <a:pt x="601344" y="106552"/>
                </a:lnTo>
                <a:lnTo>
                  <a:pt x="528828" y="106552"/>
                </a:lnTo>
                <a:lnTo>
                  <a:pt x="528828" y="7874"/>
                </a:lnTo>
                <a:close/>
              </a:path>
              <a:path w="1262379" h="335280">
                <a:moveTo>
                  <a:pt x="601344" y="7874"/>
                </a:moveTo>
                <a:lnTo>
                  <a:pt x="556894" y="7874"/>
                </a:lnTo>
                <a:lnTo>
                  <a:pt x="556894" y="106552"/>
                </a:lnTo>
                <a:lnTo>
                  <a:pt x="601344" y="106552"/>
                </a:lnTo>
                <a:lnTo>
                  <a:pt x="601344" y="7874"/>
                </a:lnTo>
                <a:close/>
              </a:path>
              <a:path w="1262379" h="335280">
                <a:moveTo>
                  <a:pt x="260350" y="7874"/>
                </a:moveTo>
                <a:lnTo>
                  <a:pt x="215265" y="7874"/>
                </a:lnTo>
                <a:lnTo>
                  <a:pt x="215265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2379" h="335280">
                <a:moveTo>
                  <a:pt x="1003426" y="0"/>
                </a:moveTo>
                <a:lnTo>
                  <a:pt x="995552" y="34163"/>
                </a:lnTo>
                <a:lnTo>
                  <a:pt x="999998" y="35305"/>
                </a:lnTo>
                <a:lnTo>
                  <a:pt x="1005205" y="36449"/>
                </a:lnTo>
                <a:lnTo>
                  <a:pt x="1048131" y="41655"/>
                </a:lnTo>
                <a:lnTo>
                  <a:pt x="1060577" y="42291"/>
                </a:lnTo>
                <a:lnTo>
                  <a:pt x="1114933" y="42291"/>
                </a:lnTo>
                <a:lnTo>
                  <a:pt x="1114933" y="7493"/>
                </a:lnTo>
                <a:lnTo>
                  <a:pt x="1066164" y="7493"/>
                </a:lnTo>
                <a:lnTo>
                  <a:pt x="1058189" y="7348"/>
                </a:lnTo>
                <a:lnTo>
                  <a:pt x="1050083" y="6905"/>
                </a:lnTo>
                <a:lnTo>
                  <a:pt x="1041858" y="6153"/>
                </a:lnTo>
                <a:lnTo>
                  <a:pt x="1033526" y="5079"/>
                </a:lnTo>
                <a:lnTo>
                  <a:pt x="1010326" y="1240"/>
                </a:lnTo>
                <a:lnTo>
                  <a:pt x="100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4571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6" y="0"/>
                </a:moveTo>
                <a:lnTo>
                  <a:pt x="16382" y="0"/>
                </a:lnTo>
                <a:lnTo>
                  <a:pt x="0" y="82803"/>
                </a:lnTo>
                <a:lnTo>
                  <a:pt x="39115" y="82803"/>
                </a:lnTo>
                <a:lnTo>
                  <a:pt x="63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4658" y="154051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1082293" y="216281"/>
                </a:moveTo>
                <a:lnTo>
                  <a:pt x="1037589" y="216281"/>
                </a:lnTo>
                <a:lnTo>
                  <a:pt x="1037589" y="335279"/>
                </a:lnTo>
                <a:lnTo>
                  <a:pt x="1218691" y="335279"/>
                </a:lnTo>
                <a:lnTo>
                  <a:pt x="1218691" y="299338"/>
                </a:lnTo>
                <a:lnTo>
                  <a:pt x="1082293" y="299338"/>
                </a:lnTo>
                <a:lnTo>
                  <a:pt x="1082293" y="279146"/>
                </a:lnTo>
                <a:lnTo>
                  <a:pt x="1218691" y="279146"/>
                </a:lnTo>
                <a:lnTo>
                  <a:pt x="1218691" y="245363"/>
                </a:lnTo>
                <a:lnTo>
                  <a:pt x="1082293" y="245363"/>
                </a:lnTo>
                <a:lnTo>
                  <a:pt x="1082293" y="216281"/>
                </a:lnTo>
                <a:close/>
              </a:path>
              <a:path w="1263650" h="335280">
                <a:moveTo>
                  <a:pt x="1218691" y="279146"/>
                </a:moveTo>
                <a:lnTo>
                  <a:pt x="1173861" y="279146"/>
                </a:lnTo>
                <a:lnTo>
                  <a:pt x="1173861" y="299338"/>
                </a:lnTo>
                <a:lnTo>
                  <a:pt x="1218691" y="299338"/>
                </a:lnTo>
                <a:lnTo>
                  <a:pt x="1218691" y="279146"/>
                </a:lnTo>
                <a:close/>
              </a:path>
              <a:path w="1263650" h="335280">
                <a:moveTo>
                  <a:pt x="1218691" y="216281"/>
                </a:moveTo>
                <a:lnTo>
                  <a:pt x="1173861" y="216281"/>
                </a:lnTo>
                <a:lnTo>
                  <a:pt x="1173861" y="245363"/>
                </a:lnTo>
                <a:lnTo>
                  <a:pt x="1218691" y="245363"/>
                </a:lnTo>
                <a:lnTo>
                  <a:pt x="1218691" y="216281"/>
                </a:lnTo>
                <a:close/>
              </a:path>
              <a:path w="1263650" h="335280">
                <a:moveTo>
                  <a:pt x="909954" y="205994"/>
                </a:moveTo>
                <a:lnTo>
                  <a:pt x="722502" y="205994"/>
                </a:lnTo>
                <a:lnTo>
                  <a:pt x="722502" y="242950"/>
                </a:lnTo>
                <a:lnTo>
                  <a:pt x="864869" y="242950"/>
                </a:lnTo>
                <a:lnTo>
                  <a:pt x="864869" y="332739"/>
                </a:lnTo>
                <a:lnTo>
                  <a:pt x="909954" y="332739"/>
                </a:lnTo>
                <a:lnTo>
                  <a:pt x="909954" y="205994"/>
                </a:lnTo>
                <a:close/>
              </a:path>
              <a:path w="1263650" h="335280">
                <a:moveTo>
                  <a:pt x="614426" y="231521"/>
                </a:moveTo>
                <a:lnTo>
                  <a:pt x="323976" y="231521"/>
                </a:lnTo>
                <a:lnTo>
                  <a:pt x="323976" y="269875"/>
                </a:lnTo>
                <a:lnTo>
                  <a:pt x="614426" y="269875"/>
                </a:lnTo>
                <a:lnTo>
                  <a:pt x="614426" y="231521"/>
                </a:lnTo>
                <a:close/>
              </a:path>
              <a:path w="1263650" h="335280">
                <a:moveTo>
                  <a:pt x="491997" y="164846"/>
                </a:moveTo>
                <a:lnTo>
                  <a:pt x="446531" y="164846"/>
                </a:lnTo>
                <a:lnTo>
                  <a:pt x="446531" y="231521"/>
                </a:lnTo>
                <a:lnTo>
                  <a:pt x="491997" y="231521"/>
                </a:lnTo>
                <a:lnTo>
                  <a:pt x="491997" y="164846"/>
                </a:lnTo>
                <a:close/>
              </a:path>
              <a:path w="1263650" h="335280">
                <a:moveTo>
                  <a:pt x="452881" y="12065"/>
                </a:moveTo>
                <a:lnTo>
                  <a:pt x="452881" y="35178"/>
                </a:lnTo>
                <a:lnTo>
                  <a:pt x="452284" y="43179"/>
                </a:lnTo>
                <a:lnTo>
                  <a:pt x="432165" y="82994"/>
                </a:lnTo>
                <a:lnTo>
                  <a:pt x="400923" y="113252"/>
                </a:lnTo>
                <a:lnTo>
                  <a:pt x="360473" y="139953"/>
                </a:lnTo>
                <a:lnTo>
                  <a:pt x="338581" y="151256"/>
                </a:lnTo>
                <a:lnTo>
                  <a:pt x="361568" y="186181"/>
                </a:lnTo>
                <a:lnTo>
                  <a:pt x="405145" y="161803"/>
                </a:lnTo>
                <a:lnTo>
                  <a:pt x="444817" y="131968"/>
                </a:lnTo>
                <a:lnTo>
                  <a:pt x="466343" y="109727"/>
                </a:lnTo>
                <a:lnTo>
                  <a:pt x="541693" y="109727"/>
                </a:lnTo>
                <a:lnTo>
                  <a:pt x="489457" y="74295"/>
                </a:lnTo>
                <a:lnTo>
                  <a:pt x="493031" y="65222"/>
                </a:lnTo>
                <a:lnTo>
                  <a:pt x="495569" y="56102"/>
                </a:lnTo>
                <a:lnTo>
                  <a:pt x="497083" y="46934"/>
                </a:lnTo>
                <a:lnTo>
                  <a:pt x="497586" y="37719"/>
                </a:lnTo>
                <a:lnTo>
                  <a:pt x="497586" y="14224"/>
                </a:lnTo>
                <a:lnTo>
                  <a:pt x="452881" y="12065"/>
                </a:lnTo>
                <a:close/>
              </a:path>
              <a:path w="1263650" h="335280">
                <a:moveTo>
                  <a:pt x="541693" y="109727"/>
                </a:moveTo>
                <a:lnTo>
                  <a:pt x="466343" y="109727"/>
                </a:lnTo>
                <a:lnTo>
                  <a:pt x="577468" y="184403"/>
                </a:lnTo>
                <a:lnTo>
                  <a:pt x="601979" y="150622"/>
                </a:lnTo>
                <a:lnTo>
                  <a:pt x="541693" y="109727"/>
                </a:lnTo>
                <a:close/>
              </a:path>
              <a:path w="1263650" h="335280">
                <a:moveTo>
                  <a:pt x="1059179" y="95630"/>
                </a:moveTo>
                <a:lnTo>
                  <a:pt x="1017809" y="103854"/>
                </a:lnTo>
                <a:lnTo>
                  <a:pt x="986916" y="134366"/>
                </a:lnTo>
                <a:lnTo>
                  <a:pt x="985012" y="142240"/>
                </a:lnTo>
                <a:lnTo>
                  <a:pt x="985012" y="160020"/>
                </a:lnTo>
                <a:lnTo>
                  <a:pt x="1006855" y="192024"/>
                </a:lnTo>
                <a:lnTo>
                  <a:pt x="1044400" y="205438"/>
                </a:lnTo>
                <a:lnTo>
                  <a:pt x="1059179" y="206375"/>
                </a:lnTo>
                <a:lnTo>
                  <a:pt x="1066756" y="206138"/>
                </a:lnTo>
                <a:lnTo>
                  <a:pt x="1106368" y="195262"/>
                </a:lnTo>
                <a:lnTo>
                  <a:pt x="1130031" y="170433"/>
                </a:lnTo>
                <a:lnTo>
                  <a:pt x="1054989" y="170433"/>
                </a:lnTo>
                <a:lnTo>
                  <a:pt x="1050925" y="170052"/>
                </a:lnTo>
                <a:lnTo>
                  <a:pt x="1029080" y="159639"/>
                </a:lnTo>
                <a:lnTo>
                  <a:pt x="1027176" y="157225"/>
                </a:lnTo>
                <a:lnTo>
                  <a:pt x="1026159" y="154304"/>
                </a:lnTo>
                <a:lnTo>
                  <a:pt x="1026159" y="147827"/>
                </a:lnTo>
                <a:lnTo>
                  <a:pt x="1046988" y="132715"/>
                </a:lnTo>
                <a:lnTo>
                  <a:pt x="1050925" y="131825"/>
                </a:lnTo>
                <a:lnTo>
                  <a:pt x="1054989" y="131445"/>
                </a:lnTo>
                <a:lnTo>
                  <a:pt x="1129820" y="131445"/>
                </a:lnTo>
                <a:lnTo>
                  <a:pt x="1127632" y="127507"/>
                </a:lnTo>
                <a:lnTo>
                  <a:pt x="1094557" y="101357"/>
                </a:lnTo>
                <a:lnTo>
                  <a:pt x="1066756" y="95849"/>
                </a:lnTo>
                <a:lnTo>
                  <a:pt x="1059179" y="95630"/>
                </a:lnTo>
                <a:close/>
              </a:path>
              <a:path w="1263650" h="335280">
                <a:moveTo>
                  <a:pt x="1129820" y="131445"/>
                </a:moveTo>
                <a:lnTo>
                  <a:pt x="1067689" y="131445"/>
                </a:lnTo>
                <a:lnTo>
                  <a:pt x="1075436" y="133096"/>
                </a:lnTo>
                <a:lnTo>
                  <a:pt x="1088897" y="139700"/>
                </a:lnTo>
                <a:lnTo>
                  <a:pt x="1092200" y="144525"/>
                </a:lnTo>
                <a:lnTo>
                  <a:pt x="1092200" y="157606"/>
                </a:lnTo>
                <a:lnTo>
                  <a:pt x="1088897" y="162559"/>
                </a:lnTo>
                <a:lnTo>
                  <a:pt x="1075436" y="168909"/>
                </a:lnTo>
                <a:lnTo>
                  <a:pt x="1067689" y="170433"/>
                </a:lnTo>
                <a:lnTo>
                  <a:pt x="1130031" y="170433"/>
                </a:lnTo>
                <a:lnTo>
                  <a:pt x="1131442" y="167894"/>
                </a:lnTo>
                <a:lnTo>
                  <a:pt x="1133475" y="160020"/>
                </a:lnTo>
                <a:lnTo>
                  <a:pt x="1133475" y="142240"/>
                </a:lnTo>
                <a:lnTo>
                  <a:pt x="1131442" y="134366"/>
                </a:lnTo>
                <a:lnTo>
                  <a:pt x="1129820" y="131445"/>
                </a:lnTo>
                <a:close/>
              </a:path>
              <a:path w="1263650" h="335280">
                <a:moveTo>
                  <a:pt x="101600" y="119760"/>
                </a:moveTo>
                <a:lnTo>
                  <a:pt x="56133" y="119760"/>
                </a:lnTo>
                <a:lnTo>
                  <a:pt x="56133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5" y="250444"/>
                </a:lnTo>
                <a:lnTo>
                  <a:pt x="97932" y="249681"/>
                </a:lnTo>
                <a:lnTo>
                  <a:pt x="136778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3650" h="335280">
                <a:moveTo>
                  <a:pt x="198500" y="200025"/>
                </a:moveTo>
                <a:lnTo>
                  <a:pt x="152780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3650" h="335280">
                <a:moveTo>
                  <a:pt x="181482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2" y="173990"/>
                </a:lnTo>
                <a:lnTo>
                  <a:pt x="163321" y="180848"/>
                </a:lnTo>
                <a:lnTo>
                  <a:pt x="174243" y="140334"/>
                </a:lnTo>
                <a:lnTo>
                  <a:pt x="180593" y="99695"/>
                </a:lnTo>
                <a:lnTo>
                  <a:pt x="181482" y="81279"/>
                </a:lnTo>
                <a:lnTo>
                  <a:pt x="181482" y="22732"/>
                </a:lnTo>
                <a:close/>
              </a:path>
              <a:path w="1263650" h="335280">
                <a:moveTo>
                  <a:pt x="1155064" y="52577"/>
                </a:moveTo>
                <a:lnTo>
                  <a:pt x="963040" y="52577"/>
                </a:lnTo>
                <a:lnTo>
                  <a:pt x="963040" y="86995"/>
                </a:lnTo>
                <a:lnTo>
                  <a:pt x="1155064" y="86995"/>
                </a:lnTo>
                <a:lnTo>
                  <a:pt x="1155064" y="52577"/>
                </a:lnTo>
                <a:close/>
              </a:path>
              <a:path w="1263650" h="335280">
                <a:moveTo>
                  <a:pt x="759840" y="54355"/>
                </a:moveTo>
                <a:lnTo>
                  <a:pt x="715390" y="54355"/>
                </a:lnTo>
                <a:lnTo>
                  <a:pt x="715011" y="61545"/>
                </a:lnTo>
                <a:lnTo>
                  <a:pt x="714263" y="68246"/>
                </a:lnTo>
                <a:lnTo>
                  <a:pt x="698753" y="108203"/>
                </a:lnTo>
                <a:lnTo>
                  <a:pt x="667765" y="140334"/>
                </a:lnTo>
                <a:lnTo>
                  <a:pt x="639444" y="160908"/>
                </a:lnTo>
                <a:lnTo>
                  <a:pt x="665733" y="192913"/>
                </a:lnTo>
                <a:lnTo>
                  <a:pt x="708787" y="159766"/>
                </a:lnTo>
                <a:lnTo>
                  <a:pt x="735583" y="130428"/>
                </a:lnTo>
                <a:lnTo>
                  <a:pt x="806853" y="130428"/>
                </a:lnTo>
                <a:lnTo>
                  <a:pt x="754506" y="92709"/>
                </a:lnTo>
                <a:lnTo>
                  <a:pt x="756840" y="83544"/>
                </a:lnTo>
                <a:lnTo>
                  <a:pt x="758507" y="74152"/>
                </a:lnTo>
                <a:lnTo>
                  <a:pt x="759507" y="64545"/>
                </a:lnTo>
                <a:lnTo>
                  <a:pt x="759840" y="54355"/>
                </a:lnTo>
                <a:close/>
              </a:path>
              <a:path w="1263650" h="335280">
                <a:moveTo>
                  <a:pt x="909954" y="7874"/>
                </a:moveTo>
                <a:lnTo>
                  <a:pt x="864869" y="7874"/>
                </a:lnTo>
                <a:lnTo>
                  <a:pt x="864869" y="74675"/>
                </a:lnTo>
                <a:lnTo>
                  <a:pt x="805561" y="74675"/>
                </a:lnTo>
                <a:lnTo>
                  <a:pt x="805561" y="111505"/>
                </a:lnTo>
                <a:lnTo>
                  <a:pt x="864869" y="111505"/>
                </a:lnTo>
                <a:lnTo>
                  <a:pt x="864869" y="190373"/>
                </a:lnTo>
                <a:lnTo>
                  <a:pt x="909954" y="190373"/>
                </a:lnTo>
                <a:lnTo>
                  <a:pt x="909954" y="7874"/>
                </a:lnTo>
                <a:close/>
              </a:path>
              <a:path w="1263650" h="335280">
                <a:moveTo>
                  <a:pt x="806853" y="130428"/>
                </a:moveTo>
                <a:lnTo>
                  <a:pt x="735583" y="130428"/>
                </a:lnTo>
                <a:lnTo>
                  <a:pt x="809116" y="182625"/>
                </a:lnTo>
                <a:lnTo>
                  <a:pt x="835405" y="151002"/>
                </a:lnTo>
                <a:lnTo>
                  <a:pt x="806853" y="130428"/>
                </a:lnTo>
                <a:close/>
              </a:path>
              <a:path w="1263650" h="335280">
                <a:moveTo>
                  <a:pt x="822959" y="17779"/>
                </a:moveTo>
                <a:lnTo>
                  <a:pt x="653668" y="17779"/>
                </a:lnTo>
                <a:lnTo>
                  <a:pt x="653668" y="54355"/>
                </a:lnTo>
                <a:lnTo>
                  <a:pt x="822959" y="54355"/>
                </a:lnTo>
                <a:lnTo>
                  <a:pt x="822959" y="17779"/>
                </a:lnTo>
                <a:close/>
              </a:path>
              <a:path w="1263650" h="335280">
                <a:moveTo>
                  <a:pt x="1218691" y="7874"/>
                </a:moveTo>
                <a:lnTo>
                  <a:pt x="1173606" y="7874"/>
                </a:lnTo>
                <a:lnTo>
                  <a:pt x="1173606" y="200659"/>
                </a:lnTo>
                <a:lnTo>
                  <a:pt x="1218691" y="200659"/>
                </a:lnTo>
                <a:lnTo>
                  <a:pt x="1218691" y="123951"/>
                </a:lnTo>
                <a:lnTo>
                  <a:pt x="1263395" y="123951"/>
                </a:lnTo>
                <a:lnTo>
                  <a:pt x="1263395" y="86995"/>
                </a:lnTo>
                <a:lnTo>
                  <a:pt x="1218691" y="86995"/>
                </a:lnTo>
                <a:lnTo>
                  <a:pt x="1218691" y="7874"/>
                </a:lnTo>
                <a:close/>
              </a:path>
              <a:path w="1263650" h="335280">
                <a:moveTo>
                  <a:pt x="260350" y="7874"/>
                </a:moveTo>
                <a:lnTo>
                  <a:pt x="215264" y="7874"/>
                </a:lnTo>
                <a:lnTo>
                  <a:pt x="215264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3650" h="335280">
                <a:moveTo>
                  <a:pt x="1004951" y="0"/>
                </a:moveTo>
                <a:lnTo>
                  <a:pt x="997076" y="34163"/>
                </a:lnTo>
                <a:lnTo>
                  <a:pt x="1001521" y="35305"/>
                </a:lnTo>
                <a:lnTo>
                  <a:pt x="1006728" y="36449"/>
                </a:lnTo>
                <a:lnTo>
                  <a:pt x="1049654" y="41655"/>
                </a:lnTo>
                <a:lnTo>
                  <a:pt x="1062101" y="42291"/>
                </a:lnTo>
                <a:lnTo>
                  <a:pt x="1116456" y="42291"/>
                </a:lnTo>
                <a:lnTo>
                  <a:pt x="1116456" y="7493"/>
                </a:lnTo>
                <a:lnTo>
                  <a:pt x="1067689" y="7493"/>
                </a:lnTo>
                <a:lnTo>
                  <a:pt x="1059713" y="7348"/>
                </a:lnTo>
                <a:lnTo>
                  <a:pt x="1051607" y="6905"/>
                </a:lnTo>
                <a:lnTo>
                  <a:pt x="1043382" y="6153"/>
                </a:lnTo>
                <a:lnTo>
                  <a:pt x="1035050" y="5079"/>
                </a:lnTo>
                <a:lnTo>
                  <a:pt x="1011850" y="1240"/>
                </a:lnTo>
                <a:lnTo>
                  <a:pt x="1004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336" y="972058"/>
            <a:ext cx="3498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3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과대적합</a:t>
            </a:r>
            <a:r>
              <a:rPr sz="2800" b="0" spc="3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12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(Overfitting)</a:t>
            </a:r>
            <a:endParaRPr sz="2800">
              <a:latin typeface="나눔스퀘어OTF Light"/>
              <a:cs typeface="나눔스퀘어OTF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1455" y="1598675"/>
            <a:ext cx="8048243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9472" y="1764792"/>
            <a:ext cx="2365248" cy="413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696" y="1636776"/>
            <a:ext cx="8033004" cy="430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14399" y="153796"/>
            <a:ext cx="928369" cy="335915"/>
          </a:xfrm>
          <a:custGeom>
            <a:avLst/>
            <a:gdLst/>
            <a:ahLst/>
            <a:cxnLst/>
            <a:rect l="l" t="t" r="r" b="b"/>
            <a:pathLst>
              <a:path w="928369" h="335915">
                <a:moveTo>
                  <a:pt x="428498" y="215900"/>
                </a:moveTo>
                <a:lnTo>
                  <a:pt x="383413" y="215900"/>
                </a:lnTo>
                <a:lnTo>
                  <a:pt x="383413" y="329438"/>
                </a:lnTo>
                <a:lnTo>
                  <a:pt x="518413" y="329438"/>
                </a:lnTo>
                <a:lnTo>
                  <a:pt x="527012" y="329295"/>
                </a:lnTo>
                <a:lnTo>
                  <a:pt x="571428" y="322597"/>
                </a:lnTo>
                <a:lnTo>
                  <a:pt x="579119" y="320548"/>
                </a:lnTo>
                <a:lnTo>
                  <a:pt x="576311" y="292862"/>
                </a:lnTo>
                <a:lnTo>
                  <a:pt x="428498" y="292862"/>
                </a:lnTo>
                <a:lnTo>
                  <a:pt x="428498" y="215900"/>
                </a:lnTo>
                <a:close/>
              </a:path>
              <a:path w="928369" h="335915">
                <a:moveTo>
                  <a:pt x="575563" y="285495"/>
                </a:moveTo>
                <a:lnTo>
                  <a:pt x="534495" y="292369"/>
                </a:lnTo>
                <a:lnTo>
                  <a:pt x="518413" y="292862"/>
                </a:lnTo>
                <a:lnTo>
                  <a:pt x="576311" y="292862"/>
                </a:lnTo>
                <a:lnTo>
                  <a:pt x="575563" y="285495"/>
                </a:lnTo>
                <a:close/>
              </a:path>
              <a:path w="928369" h="335915">
                <a:moveTo>
                  <a:pt x="563499" y="8127"/>
                </a:moveTo>
                <a:lnTo>
                  <a:pt x="518413" y="8127"/>
                </a:lnTo>
                <a:lnTo>
                  <a:pt x="518413" y="237489"/>
                </a:lnTo>
                <a:lnTo>
                  <a:pt x="563499" y="237489"/>
                </a:lnTo>
                <a:lnTo>
                  <a:pt x="563499" y="134493"/>
                </a:lnTo>
                <a:lnTo>
                  <a:pt x="608202" y="134493"/>
                </a:lnTo>
                <a:lnTo>
                  <a:pt x="608202" y="97662"/>
                </a:lnTo>
                <a:lnTo>
                  <a:pt x="563499" y="97662"/>
                </a:lnTo>
                <a:lnTo>
                  <a:pt x="563499" y="8127"/>
                </a:lnTo>
                <a:close/>
              </a:path>
              <a:path w="928369" h="335915">
                <a:moveTo>
                  <a:pt x="364617" y="18033"/>
                </a:moveTo>
                <a:lnTo>
                  <a:pt x="319913" y="18033"/>
                </a:lnTo>
                <a:lnTo>
                  <a:pt x="319913" y="189229"/>
                </a:lnTo>
                <a:lnTo>
                  <a:pt x="472948" y="189229"/>
                </a:lnTo>
                <a:lnTo>
                  <a:pt x="472948" y="152653"/>
                </a:lnTo>
                <a:lnTo>
                  <a:pt x="364617" y="152653"/>
                </a:lnTo>
                <a:lnTo>
                  <a:pt x="364617" y="110362"/>
                </a:lnTo>
                <a:lnTo>
                  <a:pt x="472948" y="110362"/>
                </a:lnTo>
                <a:lnTo>
                  <a:pt x="472948" y="73786"/>
                </a:lnTo>
                <a:lnTo>
                  <a:pt x="364617" y="73786"/>
                </a:lnTo>
                <a:lnTo>
                  <a:pt x="364617" y="18033"/>
                </a:lnTo>
                <a:close/>
              </a:path>
              <a:path w="928369" h="335915">
                <a:moveTo>
                  <a:pt x="472948" y="110362"/>
                </a:moveTo>
                <a:lnTo>
                  <a:pt x="428117" y="110362"/>
                </a:lnTo>
                <a:lnTo>
                  <a:pt x="428117" y="152653"/>
                </a:lnTo>
                <a:lnTo>
                  <a:pt x="472948" y="152653"/>
                </a:lnTo>
                <a:lnTo>
                  <a:pt x="472948" y="110362"/>
                </a:lnTo>
                <a:close/>
              </a:path>
              <a:path w="928369" h="335915">
                <a:moveTo>
                  <a:pt x="472948" y="18033"/>
                </a:moveTo>
                <a:lnTo>
                  <a:pt x="428117" y="18033"/>
                </a:lnTo>
                <a:lnTo>
                  <a:pt x="428117" y="73786"/>
                </a:lnTo>
                <a:lnTo>
                  <a:pt x="472948" y="73786"/>
                </a:lnTo>
                <a:lnTo>
                  <a:pt x="472948" y="18033"/>
                </a:lnTo>
                <a:close/>
              </a:path>
              <a:path w="928369" h="335915">
                <a:moveTo>
                  <a:pt x="258063" y="187832"/>
                </a:moveTo>
                <a:lnTo>
                  <a:pt x="73787" y="187832"/>
                </a:lnTo>
                <a:lnTo>
                  <a:pt x="73787" y="224027"/>
                </a:lnTo>
                <a:lnTo>
                  <a:pt x="213359" y="224027"/>
                </a:lnTo>
                <a:lnTo>
                  <a:pt x="213359" y="243586"/>
                </a:lnTo>
                <a:lnTo>
                  <a:pt x="74803" y="243586"/>
                </a:lnTo>
                <a:lnTo>
                  <a:pt x="74803" y="335914"/>
                </a:lnTo>
                <a:lnTo>
                  <a:pt x="212978" y="335914"/>
                </a:lnTo>
                <a:lnTo>
                  <a:pt x="221430" y="335750"/>
                </a:lnTo>
                <a:lnTo>
                  <a:pt x="265632" y="328856"/>
                </a:lnTo>
                <a:lnTo>
                  <a:pt x="273303" y="327025"/>
                </a:lnTo>
                <a:lnTo>
                  <a:pt x="270500" y="299592"/>
                </a:lnTo>
                <a:lnTo>
                  <a:pt x="119634" y="299592"/>
                </a:lnTo>
                <a:lnTo>
                  <a:pt x="119634" y="278383"/>
                </a:lnTo>
                <a:lnTo>
                  <a:pt x="258063" y="278383"/>
                </a:lnTo>
                <a:lnTo>
                  <a:pt x="258063" y="187832"/>
                </a:lnTo>
                <a:close/>
              </a:path>
              <a:path w="928369" h="335915">
                <a:moveTo>
                  <a:pt x="269748" y="292226"/>
                </a:moveTo>
                <a:lnTo>
                  <a:pt x="228822" y="299100"/>
                </a:lnTo>
                <a:lnTo>
                  <a:pt x="212978" y="299592"/>
                </a:lnTo>
                <a:lnTo>
                  <a:pt x="270500" y="299592"/>
                </a:lnTo>
                <a:lnTo>
                  <a:pt x="269748" y="292226"/>
                </a:lnTo>
                <a:close/>
              </a:path>
              <a:path w="928369" h="335915">
                <a:moveTo>
                  <a:pt x="726186" y="95884"/>
                </a:moveTo>
                <a:lnTo>
                  <a:pt x="685418" y="103409"/>
                </a:lnTo>
                <a:lnTo>
                  <a:pt x="654050" y="132333"/>
                </a:lnTo>
                <a:lnTo>
                  <a:pt x="652018" y="139826"/>
                </a:lnTo>
                <a:lnTo>
                  <a:pt x="652018" y="155194"/>
                </a:lnTo>
                <a:lnTo>
                  <a:pt x="653288" y="161417"/>
                </a:lnTo>
                <a:lnTo>
                  <a:pt x="655955" y="167004"/>
                </a:lnTo>
                <a:lnTo>
                  <a:pt x="658494" y="172593"/>
                </a:lnTo>
                <a:lnTo>
                  <a:pt x="662051" y="177546"/>
                </a:lnTo>
                <a:lnTo>
                  <a:pt x="666750" y="181736"/>
                </a:lnTo>
                <a:lnTo>
                  <a:pt x="671321" y="186054"/>
                </a:lnTo>
                <a:lnTo>
                  <a:pt x="676782" y="189610"/>
                </a:lnTo>
                <a:lnTo>
                  <a:pt x="689356" y="195199"/>
                </a:lnTo>
                <a:lnTo>
                  <a:pt x="696087" y="197357"/>
                </a:lnTo>
                <a:lnTo>
                  <a:pt x="703452" y="198754"/>
                </a:lnTo>
                <a:lnTo>
                  <a:pt x="703452" y="221868"/>
                </a:lnTo>
                <a:lnTo>
                  <a:pt x="624967" y="221868"/>
                </a:lnTo>
                <a:lnTo>
                  <a:pt x="624967" y="258825"/>
                </a:lnTo>
                <a:lnTo>
                  <a:pt x="681863" y="258825"/>
                </a:lnTo>
                <a:lnTo>
                  <a:pt x="702649" y="258635"/>
                </a:lnTo>
                <a:lnTo>
                  <a:pt x="742602" y="257111"/>
                </a:lnTo>
                <a:lnTo>
                  <a:pt x="797734" y="251745"/>
                </a:lnTo>
                <a:lnTo>
                  <a:pt x="830580" y="245617"/>
                </a:lnTo>
                <a:lnTo>
                  <a:pt x="825435" y="219710"/>
                </a:lnTo>
                <a:lnTo>
                  <a:pt x="748919" y="219710"/>
                </a:lnTo>
                <a:lnTo>
                  <a:pt x="748919" y="198754"/>
                </a:lnTo>
                <a:lnTo>
                  <a:pt x="785621" y="181736"/>
                </a:lnTo>
                <a:lnTo>
                  <a:pt x="790320" y="177546"/>
                </a:lnTo>
                <a:lnTo>
                  <a:pt x="793876" y="172593"/>
                </a:lnTo>
                <a:lnTo>
                  <a:pt x="796544" y="167004"/>
                </a:lnTo>
                <a:lnTo>
                  <a:pt x="796948" y="166116"/>
                </a:lnTo>
                <a:lnTo>
                  <a:pt x="721994" y="166116"/>
                </a:lnTo>
                <a:lnTo>
                  <a:pt x="717803" y="165734"/>
                </a:lnTo>
                <a:lnTo>
                  <a:pt x="695706" y="156336"/>
                </a:lnTo>
                <a:lnTo>
                  <a:pt x="693801" y="154177"/>
                </a:lnTo>
                <a:lnTo>
                  <a:pt x="692784" y="151510"/>
                </a:lnTo>
                <a:lnTo>
                  <a:pt x="692784" y="145542"/>
                </a:lnTo>
                <a:lnTo>
                  <a:pt x="721994" y="130682"/>
                </a:lnTo>
                <a:lnTo>
                  <a:pt x="797413" y="130682"/>
                </a:lnTo>
                <a:lnTo>
                  <a:pt x="790320" y="119379"/>
                </a:lnTo>
                <a:lnTo>
                  <a:pt x="754633" y="99313"/>
                </a:lnTo>
                <a:lnTo>
                  <a:pt x="733542" y="96099"/>
                </a:lnTo>
                <a:lnTo>
                  <a:pt x="726186" y="95884"/>
                </a:lnTo>
                <a:close/>
              </a:path>
              <a:path w="928369" h="335915">
                <a:moveTo>
                  <a:pt x="823468" y="209803"/>
                </a:moveTo>
                <a:lnTo>
                  <a:pt x="778351" y="217066"/>
                </a:lnTo>
                <a:lnTo>
                  <a:pt x="748919" y="219710"/>
                </a:lnTo>
                <a:lnTo>
                  <a:pt x="825435" y="219710"/>
                </a:lnTo>
                <a:lnTo>
                  <a:pt x="823468" y="209803"/>
                </a:lnTo>
                <a:close/>
              </a:path>
              <a:path w="928369" h="335915">
                <a:moveTo>
                  <a:pt x="797413" y="130682"/>
                </a:moveTo>
                <a:lnTo>
                  <a:pt x="734694" y="130682"/>
                </a:lnTo>
                <a:lnTo>
                  <a:pt x="742442" y="132079"/>
                </a:lnTo>
                <a:lnTo>
                  <a:pt x="749300" y="135000"/>
                </a:lnTo>
                <a:lnTo>
                  <a:pt x="756157" y="138049"/>
                </a:lnTo>
                <a:lnTo>
                  <a:pt x="759587" y="142494"/>
                </a:lnTo>
                <a:lnTo>
                  <a:pt x="759587" y="151510"/>
                </a:lnTo>
                <a:lnTo>
                  <a:pt x="758698" y="154177"/>
                </a:lnTo>
                <a:lnTo>
                  <a:pt x="756793" y="156336"/>
                </a:lnTo>
                <a:lnTo>
                  <a:pt x="754888" y="158623"/>
                </a:lnTo>
                <a:lnTo>
                  <a:pt x="730503" y="166116"/>
                </a:lnTo>
                <a:lnTo>
                  <a:pt x="796948" y="166116"/>
                </a:lnTo>
                <a:lnTo>
                  <a:pt x="799083" y="161417"/>
                </a:lnTo>
                <a:lnTo>
                  <a:pt x="800481" y="155194"/>
                </a:lnTo>
                <a:lnTo>
                  <a:pt x="800481" y="139826"/>
                </a:lnTo>
                <a:lnTo>
                  <a:pt x="798449" y="132333"/>
                </a:lnTo>
                <a:lnTo>
                  <a:pt x="797413" y="130682"/>
                </a:lnTo>
                <a:close/>
              </a:path>
              <a:path w="928369" h="335915">
                <a:moveTo>
                  <a:pt x="822451" y="53212"/>
                </a:moveTo>
                <a:lnTo>
                  <a:pt x="629665" y="53212"/>
                </a:lnTo>
                <a:lnTo>
                  <a:pt x="629665" y="88392"/>
                </a:lnTo>
                <a:lnTo>
                  <a:pt x="822451" y="88392"/>
                </a:lnTo>
                <a:lnTo>
                  <a:pt x="822451" y="53212"/>
                </a:lnTo>
                <a:close/>
              </a:path>
              <a:path w="928369" h="335915">
                <a:moveTo>
                  <a:pt x="82295" y="8508"/>
                </a:moveTo>
                <a:lnTo>
                  <a:pt x="42519" y="17262"/>
                </a:lnTo>
                <a:lnTo>
                  <a:pt x="9800" y="48212"/>
                </a:lnTo>
                <a:lnTo>
                  <a:pt x="0" y="86613"/>
                </a:lnTo>
                <a:lnTo>
                  <a:pt x="384" y="94944"/>
                </a:lnTo>
                <a:lnTo>
                  <a:pt x="13858" y="131429"/>
                </a:lnTo>
                <a:lnTo>
                  <a:pt x="49784" y="159003"/>
                </a:lnTo>
                <a:lnTo>
                  <a:pt x="82295" y="164719"/>
                </a:lnTo>
                <a:lnTo>
                  <a:pt x="90874" y="164361"/>
                </a:lnTo>
                <a:lnTo>
                  <a:pt x="128603" y="152130"/>
                </a:lnTo>
                <a:lnTo>
                  <a:pt x="154193" y="125983"/>
                </a:lnTo>
                <a:lnTo>
                  <a:pt x="82295" y="125983"/>
                </a:lnTo>
                <a:lnTo>
                  <a:pt x="74324" y="125317"/>
                </a:lnTo>
                <a:lnTo>
                  <a:pt x="43999" y="95188"/>
                </a:lnTo>
                <a:lnTo>
                  <a:pt x="43306" y="86613"/>
                </a:lnTo>
                <a:lnTo>
                  <a:pt x="43999" y="78019"/>
                </a:lnTo>
                <a:lnTo>
                  <a:pt x="74324" y="47783"/>
                </a:lnTo>
                <a:lnTo>
                  <a:pt x="82295" y="47117"/>
                </a:lnTo>
                <a:lnTo>
                  <a:pt x="154142" y="47117"/>
                </a:lnTo>
                <a:lnTo>
                  <a:pt x="150733" y="41782"/>
                </a:lnTo>
                <a:lnTo>
                  <a:pt x="114681" y="14097"/>
                </a:lnTo>
                <a:lnTo>
                  <a:pt x="90874" y="8864"/>
                </a:lnTo>
                <a:lnTo>
                  <a:pt x="82295" y="8508"/>
                </a:lnTo>
                <a:close/>
              </a:path>
              <a:path w="928369" h="335915">
                <a:moveTo>
                  <a:pt x="154142" y="47117"/>
                </a:moveTo>
                <a:lnTo>
                  <a:pt x="82295" y="47117"/>
                </a:lnTo>
                <a:lnTo>
                  <a:pt x="90175" y="47783"/>
                </a:lnTo>
                <a:lnTo>
                  <a:pt x="97424" y="49784"/>
                </a:lnTo>
                <a:lnTo>
                  <a:pt x="121412" y="86613"/>
                </a:lnTo>
                <a:lnTo>
                  <a:pt x="120697" y="95188"/>
                </a:lnTo>
                <a:lnTo>
                  <a:pt x="90175" y="125317"/>
                </a:lnTo>
                <a:lnTo>
                  <a:pt x="82295" y="125983"/>
                </a:lnTo>
                <a:lnTo>
                  <a:pt x="154193" y="125983"/>
                </a:lnTo>
                <a:lnTo>
                  <a:pt x="164719" y="86613"/>
                </a:lnTo>
                <a:lnTo>
                  <a:pt x="164316" y="78228"/>
                </a:lnTo>
                <a:lnTo>
                  <a:pt x="163115" y="70199"/>
                </a:lnTo>
                <a:lnTo>
                  <a:pt x="161129" y="62503"/>
                </a:lnTo>
                <a:lnTo>
                  <a:pt x="158369" y="55118"/>
                </a:lnTo>
                <a:lnTo>
                  <a:pt x="154842" y="48212"/>
                </a:lnTo>
                <a:lnTo>
                  <a:pt x="154142" y="47117"/>
                </a:lnTo>
                <a:close/>
              </a:path>
              <a:path w="928369" h="335915">
                <a:moveTo>
                  <a:pt x="885317" y="8127"/>
                </a:moveTo>
                <a:lnTo>
                  <a:pt x="840232" y="8127"/>
                </a:lnTo>
                <a:lnTo>
                  <a:pt x="840232" y="298957"/>
                </a:lnTo>
                <a:lnTo>
                  <a:pt x="885317" y="298957"/>
                </a:lnTo>
                <a:lnTo>
                  <a:pt x="885317" y="148717"/>
                </a:lnTo>
                <a:lnTo>
                  <a:pt x="928243" y="148717"/>
                </a:lnTo>
                <a:lnTo>
                  <a:pt x="928243" y="111759"/>
                </a:lnTo>
                <a:lnTo>
                  <a:pt x="885317" y="111759"/>
                </a:lnTo>
                <a:lnTo>
                  <a:pt x="885317" y="8127"/>
                </a:lnTo>
                <a:close/>
              </a:path>
              <a:path w="928369" h="335915">
                <a:moveTo>
                  <a:pt x="258063" y="8127"/>
                </a:moveTo>
                <a:lnTo>
                  <a:pt x="212978" y="8127"/>
                </a:lnTo>
                <a:lnTo>
                  <a:pt x="212978" y="173608"/>
                </a:lnTo>
                <a:lnTo>
                  <a:pt x="258063" y="173608"/>
                </a:lnTo>
                <a:lnTo>
                  <a:pt x="258063" y="8127"/>
                </a:lnTo>
                <a:close/>
              </a:path>
              <a:path w="928369" h="335915">
                <a:moveTo>
                  <a:pt x="671194" y="0"/>
                </a:moveTo>
                <a:lnTo>
                  <a:pt x="663320" y="34417"/>
                </a:lnTo>
                <a:lnTo>
                  <a:pt x="667893" y="35559"/>
                </a:lnTo>
                <a:lnTo>
                  <a:pt x="673100" y="36702"/>
                </a:lnTo>
                <a:lnTo>
                  <a:pt x="716788" y="41909"/>
                </a:lnTo>
                <a:lnTo>
                  <a:pt x="729361" y="42545"/>
                </a:lnTo>
                <a:lnTo>
                  <a:pt x="784478" y="42545"/>
                </a:lnTo>
                <a:lnTo>
                  <a:pt x="784478" y="7366"/>
                </a:lnTo>
                <a:lnTo>
                  <a:pt x="735076" y="7366"/>
                </a:lnTo>
                <a:lnTo>
                  <a:pt x="727003" y="7221"/>
                </a:lnTo>
                <a:lnTo>
                  <a:pt x="685609" y="2476"/>
                </a:lnTo>
                <a:lnTo>
                  <a:pt x="678176" y="1238"/>
                </a:lnTo>
                <a:lnTo>
                  <a:pt x="671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7627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7" y="0"/>
                </a:moveTo>
                <a:lnTo>
                  <a:pt x="16383" y="0"/>
                </a:lnTo>
                <a:lnTo>
                  <a:pt x="0" y="82803"/>
                </a:lnTo>
                <a:lnTo>
                  <a:pt x="39116" y="82803"/>
                </a:lnTo>
                <a:lnTo>
                  <a:pt x="63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7714" y="154051"/>
            <a:ext cx="1262380" cy="335280"/>
          </a:xfrm>
          <a:custGeom>
            <a:avLst/>
            <a:gdLst/>
            <a:ahLst/>
            <a:cxnLst/>
            <a:rect l="l" t="t" r="r" b="b"/>
            <a:pathLst>
              <a:path w="1262379" h="335280">
                <a:moveTo>
                  <a:pt x="1080770" y="216281"/>
                </a:moveTo>
                <a:lnTo>
                  <a:pt x="1036065" y="216281"/>
                </a:lnTo>
                <a:lnTo>
                  <a:pt x="1036065" y="335279"/>
                </a:lnTo>
                <a:lnTo>
                  <a:pt x="1217168" y="335279"/>
                </a:lnTo>
                <a:lnTo>
                  <a:pt x="1217168" y="299338"/>
                </a:lnTo>
                <a:lnTo>
                  <a:pt x="1080770" y="299338"/>
                </a:lnTo>
                <a:lnTo>
                  <a:pt x="1080770" y="279146"/>
                </a:lnTo>
                <a:lnTo>
                  <a:pt x="1217168" y="279146"/>
                </a:lnTo>
                <a:lnTo>
                  <a:pt x="1217168" y="245363"/>
                </a:lnTo>
                <a:lnTo>
                  <a:pt x="1080770" y="245363"/>
                </a:lnTo>
                <a:lnTo>
                  <a:pt x="1080770" y="216281"/>
                </a:lnTo>
                <a:close/>
              </a:path>
              <a:path w="1262379" h="335280">
                <a:moveTo>
                  <a:pt x="1217168" y="279146"/>
                </a:moveTo>
                <a:lnTo>
                  <a:pt x="1172337" y="279146"/>
                </a:lnTo>
                <a:lnTo>
                  <a:pt x="1172337" y="299338"/>
                </a:lnTo>
                <a:lnTo>
                  <a:pt x="1217168" y="299338"/>
                </a:lnTo>
                <a:lnTo>
                  <a:pt x="1217168" y="279146"/>
                </a:lnTo>
                <a:close/>
              </a:path>
              <a:path w="1262379" h="335280">
                <a:moveTo>
                  <a:pt x="1217168" y="216281"/>
                </a:moveTo>
                <a:lnTo>
                  <a:pt x="1172337" y="216281"/>
                </a:lnTo>
                <a:lnTo>
                  <a:pt x="1172337" y="245363"/>
                </a:lnTo>
                <a:lnTo>
                  <a:pt x="1217168" y="245363"/>
                </a:lnTo>
                <a:lnTo>
                  <a:pt x="1217168" y="216281"/>
                </a:lnTo>
                <a:close/>
              </a:path>
              <a:path w="1262379" h="335280">
                <a:moveTo>
                  <a:pt x="908431" y="205994"/>
                </a:moveTo>
                <a:lnTo>
                  <a:pt x="720978" y="205994"/>
                </a:lnTo>
                <a:lnTo>
                  <a:pt x="720978" y="242950"/>
                </a:lnTo>
                <a:lnTo>
                  <a:pt x="863346" y="242950"/>
                </a:lnTo>
                <a:lnTo>
                  <a:pt x="863346" y="332739"/>
                </a:lnTo>
                <a:lnTo>
                  <a:pt x="908431" y="332739"/>
                </a:lnTo>
                <a:lnTo>
                  <a:pt x="908431" y="205994"/>
                </a:lnTo>
                <a:close/>
              </a:path>
              <a:path w="1262379" h="335280">
                <a:moveTo>
                  <a:pt x="1057656" y="95630"/>
                </a:moveTo>
                <a:lnTo>
                  <a:pt x="1016285" y="103854"/>
                </a:lnTo>
                <a:lnTo>
                  <a:pt x="985393" y="134366"/>
                </a:lnTo>
                <a:lnTo>
                  <a:pt x="983488" y="142240"/>
                </a:lnTo>
                <a:lnTo>
                  <a:pt x="983488" y="160020"/>
                </a:lnTo>
                <a:lnTo>
                  <a:pt x="1005332" y="192024"/>
                </a:lnTo>
                <a:lnTo>
                  <a:pt x="1042876" y="205438"/>
                </a:lnTo>
                <a:lnTo>
                  <a:pt x="1057656" y="206375"/>
                </a:lnTo>
                <a:lnTo>
                  <a:pt x="1065232" y="206138"/>
                </a:lnTo>
                <a:lnTo>
                  <a:pt x="1104844" y="195262"/>
                </a:lnTo>
                <a:lnTo>
                  <a:pt x="1128507" y="170433"/>
                </a:lnTo>
                <a:lnTo>
                  <a:pt x="1053464" y="170433"/>
                </a:lnTo>
                <a:lnTo>
                  <a:pt x="1049401" y="170052"/>
                </a:lnTo>
                <a:lnTo>
                  <a:pt x="1027557" y="159639"/>
                </a:lnTo>
                <a:lnTo>
                  <a:pt x="1025651" y="157225"/>
                </a:lnTo>
                <a:lnTo>
                  <a:pt x="1024636" y="154304"/>
                </a:lnTo>
                <a:lnTo>
                  <a:pt x="1024636" y="147827"/>
                </a:lnTo>
                <a:lnTo>
                  <a:pt x="1045463" y="132715"/>
                </a:lnTo>
                <a:lnTo>
                  <a:pt x="1049401" y="131825"/>
                </a:lnTo>
                <a:lnTo>
                  <a:pt x="1053464" y="131445"/>
                </a:lnTo>
                <a:lnTo>
                  <a:pt x="1128296" y="131445"/>
                </a:lnTo>
                <a:lnTo>
                  <a:pt x="1126109" y="127507"/>
                </a:lnTo>
                <a:lnTo>
                  <a:pt x="1093033" y="101357"/>
                </a:lnTo>
                <a:lnTo>
                  <a:pt x="1065232" y="95849"/>
                </a:lnTo>
                <a:lnTo>
                  <a:pt x="1057656" y="95630"/>
                </a:lnTo>
                <a:close/>
              </a:path>
              <a:path w="1262379" h="335280">
                <a:moveTo>
                  <a:pt x="1128296" y="131445"/>
                </a:moveTo>
                <a:lnTo>
                  <a:pt x="1066164" y="131445"/>
                </a:lnTo>
                <a:lnTo>
                  <a:pt x="1073912" y="133096"/>
                </a:lnTo>
                <a:lnTo>
                  <a:pt x="1087374" y="139700"/>
                </a:lnTo>
                <a:lnTo>
                  <a:pt x="1090676" y="144525"/>
                </a:lnTo>
                <a:lnTo>
                  <a:pt x="1090676" y="157606"/>
                </a:lnTo>
                <a:lnTo>
                  <a:pt x="1087374" y="162559"/>
                </a:lnTo>
                <a:lnTo>
                  <a:pt x="1073912" y="168909"/>
                </a:lnTo>
                <a:lnTo>
                  <a:pt x="1066164" y="170433"/>
                </a:lnTo>
                <a:lnTo>
                  <a:pt x="1128507" y="170433"/>
                </a:lnTo>
                <a:lnTo>
                  <a:pt x="1129919" y="167894"/>
                </a:lnTo>
                <a:lnTo>
                  <a:pt x="1131951" y="160020"/>
                </a:lnTo>
                <a:lnTo>
                  <a:pt x="1131951" y="142240"/>
                </a:lnTo>
                <a:lnTo>
                  <a:pt x="1129919" y="134366"/>
                </a:lnTo>
                <a:lnTo>
                  <a:pt x="1128296" y="131445"/>
                </a:lnTo>
                <a:close/>
              </a:path>
              <a:path w="1262379" h="335280">
                <a:moveTo>
                  <a:pt x="101600" y="119760"/>
                </a:moveTo>
                <a:lnTo>
                  <a:pt x="56134" y="119760"/>
                </a:lnTo>
                <a:lnTo>
                  <a:pt x="56134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6" y="250444"/>
                </a:lnTo>
                <a:lnTo>
                  <a:pt x="97932" y="249681"/>
                </a:lnTo>
                <a:lnTo>
                  <a:pt x="136779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2379" h="335280">
                <a:moveTo>
                  <a:pt x="198500" y="200025"/>
                </a:moveTo>
                <a:lnTo>
                  <a:pt x="152781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2379" h="335280">
                <a:moveTo>
                  <a:pt x="181483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3" y="173990"/>
                </a:lnTo>
                <a:lnTo>
                  <a:pt x="163322" y="180848"/>
                </a:lnTo>
                <a:lnTo>
                  <a:pt x="174244" y="140334"/>
                </a:lnTo>
                <a:lnTo>
                  <a:pt x="180594" y="99695"/>
                </a:lnTo>
                <a:lnTo>
                  <a:pt x="181483" y="81279"/>
                </a:lnTo>
                <a:lnTo>
                  <a:pt x="181483" y="22732"/>
                </a:lnTo>
                <a:close/>
              </a:path>
              <a:path w="1262379" h="335280">
                <a:moveTo>
                  <a:pt x="1153540" y="52577"/>
                </a:moveTo>
                <a:lnTo>
                  <a:pt x="961516" y="52577"/>
                </a:lnTo>
                <a:lnTo>
                  <a:pt x="961516" y="86995"/>
                </a:lnTo>
                <a:lnTo>
                  <a:pt x="1153540" y="86995"/>
                </a:lnTo>
                <a:lnTo>
                  <a:pt x="1153540" y="52577"/>
                </a:lnTo>
                <a:close/>
              </a:path>
              <a:path w="1262379" h="335280">
                <a:moveTo>
                  <a:pt x="453644" y="22478"/>
                </a:moveTo>
                <a:lnTo>
                  <a:pt x="334644" y="22478"/>
                </a:lnTo>
                <a:lnTo>
                  <a:pt x="334644" y="215264"/>
                </a:lnTo>
                <a:lnTo>
                  <a:pt x="389381" y="215264"/>
                </a:lnTo>
                <a:lnTo>
                  <a:pt x="400571" y="215100"/>
                </a:lnTo>
                <a:lnTo>
                  <a:pt x="442352" y="211294"/>
                </a:lnTo>
                <a:lnTo>
                  <a:pt x="471678" y="204597"/>
                </a:lnTo>
                <a:lnTo>
                  <a:pt x="466078" y="178307"/>
                </a:lnTo>
                <a:lnTo>
                  <a:pt x="379349" y="178307"/>
                </a:lnTo>
                <a:lnTo>
                  <a:pt x="379349" y="58674"/>
                </a:lnTo>
                <a:lnTo>
                  <a:pt x="453644" y="58674"/>
                </a:lnTo>
                <a:lnTo>
                  <a:pt x="453644" y="22478"/>
                </a:lnTo>
                <a:close/>
              </a:path>
              <a:path w="1262379" h="335280">
                <a:moveTo>
                  <a:pt x="464185" y="169418"/>
                </a:moveTo>
                <a:lnTo>
                  <a:pt x="425831" y="176402"/>
                </a:lnTo>
                <a:lnTo>
                  <a:pt x="389381" y="178307"/>
                </a:lnTo>
                <a:lnTo>
                  <a:pt x="466078" y="178307"/>
                </a:lnTo>
                <a:lnTo>
                  <a:pt x="464185" y="169418"/>
                </a:lnTo>
                <a:close/>
              </a:path>
              <a:path w="1262379" h="335280">
                <a:moveTo>
                  <a:pt x="758316" y="54355"/>
                </a:moveTo>
                <a:lnTo>
                  <a:pt x="713866" y="54355"/>
                </a:lnTo>
                <a:lnTo>
                  <a:pt x="713487" y="61545"/>
                </a:lnTo>
                <a:lnTo>
                  <a:pt x="712739" y="68246"/>
                </a:lnTo>
                <a:lnTo>
                  <a:pt x="697230" y="108203"/>
                </a:lnTo>
                <a:lnTo>
                  <a:pt x="666242" y="140334"/>
                </a:lnTo>
                <a:lnTo>
                  <a:pt x="648588" y="153416"/>
                </a:lnTo>
                <a:lnTo>
                  <a:pt x="643128" y="157352"/>
                </a:lnTo>
                <a:lnTo>
                  <a:pt x="637921" y="160908"/>
                </a:lnTo>
                <a:lnTo>
                  <a:pt x="664210" y="192913"/>
                </a:lnTo>
                <a:lnTo>
                  <a:pt x="669798" y="189356"/>
                </a:lnTo>
                <a:lnTo>
                  <a:pt x="707263" y="159766"/>
                </a:lnTo>
                <a:lnTo>
                  <a:pt x="734060" y="130428"/>
                </a:lnTo>
                <a:lnTo>
                  <a:pt x="805329" y="130428"/>
                </a:lnTo>
                <a:lnTo>
                  <a:pt x="752983" y="92709"/>
                </a:lnTo>
                <a:lnTo>
                  <a:pt x="755316" y="83544"/>
                </a:lnTo>
                <a:lnTo>
                  <a:pt x="756983" y="74152"/>
                </a:lnTo>
                <a:lnTo>
                  <a:pt x="757983" y="64545"/>
                </a:lnTo>
                <a:lnTo>
                  <a:pt x="758316" y="54355"/>
                </a:lnTo>
                <a:close/>
              </a:path>
              <a:path w="1262379" h="335280">
                <a:moveTo>
                  <a:pt x="908431" y="7874"/>
                </a:moveTo>
                <a:lnTo>
                  <a:pt x="863346" y="7874"/>
                </a:lnTo>
                <a:lnTo>
                  <a:pt x="863346" y="74675"/>
                </a:lnTo>
                <a:lnTo>
                  <a:pt x="804037" y="74675"/>
                </a:lnTo>
                <a:lnTo>
                  <a:pt x="804037" y="111505"/>
                </a:lnTo>
                <a:lnTo>
                  <a:pt x="863346" y="111505"/>
                </a:lnTo>
                <a:lnTo>
                  <a:pt x="863346" y="190373"/>
                </a:lnTo>
                <a:lnTo>
                  <a:pt x="908431" y="190373"/>
                </a:lnTo>
                <a:lnTo>
                  <a:pt x="908431" y="7874"/>
                </a:lnTo>
                <a:close/>
              </a:path>
              <a:path w="1262379" h="335280">
                <a:moveTo>
                  <a:pt x="805329" y="130428"/>
                </a:moveTo>
                <a:lnTo>
                  <a:pt x="734060" y="130428"/>
                </a:lnTo>
                <a:lnTo>
                  <a:pt x="807593" y="182625"/>
                </a:lnTo>
                <a:lnTo>
                  <a:pt x="833882" y="151002"/>
                </a:lnTo>
                <a:lnTo>
                  <a:pt x="805329" y="130428"/>
                </a:lnTo>
                <a:close/>
              </a:path>
              <a:path w="1262379" h="335280">
                <a:moveTo>
                  <a:pt x="821436" y="17779"/>
                </a:moveTo>
                <a:lnTo>
                  <a:pt x="652144" y="17779"/>
                </a:lnTo>
                <a:lnTo>
                  <a:pt x="652144" y="54355"/>
                </a:lnTo>
                <a:lnTo>
                  <a:pt x="821436" y="54355"/>
                </a:lnTo>
                <a:lnTo>
                  <a:pt x="821436" y="17779"/>
                </a:lnTo>
                <a:close/>
              </a:path>
              <a:path w="1262379" h="335280">
                <a:moveTo>
                  <a:pt x="1217168" y="7874"/>
                </a:moveTo>
                <a:lnTo>
                  <a:pt x="1172083" y="7874"/>
                </a:lnTo>
                <a:lnTo>
                  <a:pt x="1172083" y="200659"/>
                </a:lnTo>
                <a:lnTo>
                  <a:pt x="1217168" y="200659"/>
                </a:lnTo>
                <a:lnTo>
                  <a:pt x="1217168" y="123951"/>
                </a:lnTo>
                <a:lnTo>
                  <a:pt x="1261872" y="123951"/>
                </a:lnTo>
                <a:lnTo>
                  <a:pt x="1261872" y="86995"/>
                </a:lnTo>
                <a:lnTo>
                  <a:pt x="1217168" y="86995"/>
                </a:lnTo>
                <a:lnTo>
                  <a:pt x="1217168" y="7874"/>
                </a:lnTo>
                <a:close/>
              </a:path>
              <a:path w="1262379" h="335280">
                <a:moveTo>
                  <a:pt x="601344" y="143509"/>
                </a:moveTo>
                <a:lnTo>
                  <a:pt x="556894" y="143509"/>
                </a:lnTo>
                <a:lnTo>
                  <a:pt x="556894" y="298703"/>
                </a:lnTo>
                <a:lnTo>
                  <a:pt x="601344" y="298703"/>
                </a:lnTo>
                <a:lnTo>
                  <a:pt x="601344" y="143509"/>
                </a:lnTo>
                <a:close/>
              </a:path>
              <a:path w="1262379" h="335280">
                <a:moveTo>
                  <a:pt x="528828" y="7874"/>
                </a:moveTo>
                <a:lnTo>
                  <a:pt x="484505" y="7874"/>
                </a:lnTo>
                <a:lnTo>
                  <a:pt x="484505" y="287274"/>
                </a:lnTo>
                <a:lnTo>
                  <a:pt x="528828" y="287274"/>
                </a:lnTo>
                <a:lnTo>
                  <a:pt x="528828" y="143509"/>
                </a:lnTo>
                <a:lnTo>
                  <a:pt x="601344" y="143509"/>
                </a:lnTo>
                <a:lnTo>
                  <a:pt x="601344" y="106552"/>
                </a:lnTo>
                <a:lnTo>
                  <a:pt x="528828" y="106552"/>
                </a:lnTo>
                <a:lnTo>
                  <a:pt x="528828" y="7874"/>
                </a:lnTo>
                <a:close/>
              </a:path>
              <a:path w="1262379" h="335280">
                <a:moveTo>
                  <a:pt x="601344" y="7874"/>
                </a:moveTo>
                <a:lnTo>
                  <a:pt x="556894" y="7874"/>
                </a:lnTo>
                <a:lnTo>
                  <a:pt x="556894" y="106552"/>
                </a:lnTo>
                <a:lnTo>
                  <a:pt x="601344" y="106552"/>
                </a:lnTo>
                <a:lnTo>
                  <a:pt x="601344" y="7874"/>
                </a:lnTo>
                <a:close/>
              </a:path>
              <a:path w="1262379" h="335280">
                <a:moveTo>
                  <a:pt x="260350" y="7874"/>
                </a:moveTo>
                <a:lnTo>
                  <a:pt x="215265" y="7874"/>
                </a:lnTo>
                <a:lnTo>
                  <a:pt x="215265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2379" h="335280">
                <a:moveTo>
                  <a:pt x="1003426" y="0"/>
                </a:moveTo>
                <a:lnTo>
                  <a:pt x="995552" y="34163"/>
                </a:lnTo>
                <a:lnTo>
                  <a:pt x="999998" y="35305"/>
                </a:lnTo>
                <a:lnTo>
                  <a:pt x="1005205" y="36449"/>
                </a:lnTo>
                <a:lnTo>
                  <a:pt x="1048131" y="41655"/>
                </a:lnTo>
                <a:lnTo>
                  <a:pt x="1060577" y="42291"/>
                </a:lnTo>
                <a:lnTo>
                  <a:pt x="1114933" y="42291"/>
                </a:lnTo>
                <a:lnTo>
                  <a:pt x="1114933" y="7493"/>
                </a:lnTo>
                <a:lnTo>
                  <a:pt x="1066164" y="7493"/>
                </a:lnTo>
                <a:lnTo>
                  <a:pt x="1058189" y="7348"/>
                </a:lnTo>
                <a:lnTo>
                  <a:pt x="1050083" y="6905"/>
                </a:lnTo>
                <a:lnTo>
                  <a:pt x="1041858" y="6153"/>
                </a:lnTo>
                <a:lnTo>
                  <a:pt x="1033526" y="5079"/>
                </a:lnTo>
                <a:lnTo>
                  <a:pt x="1010326" y="1240"/>
                </a:lnTo>
                <a:lnTo>
                  <a:pt x="100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4571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6" y="0"/>
                </a:moveTo>
                <a:lnTo>
                  <a:pt x="16382" y="0"/>
                </a:lnTo>
                <a:lnTo>
                  <a:pt x="0" y="82803"/>
                </a:lnTo>
                <a:lnTo>
                  <a:pt x="39115" y="82803"/>
                </a:lnTo>
                <a:lnTo>
                  <a:pt x="63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4658" y="154051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1082293" y="216281"/>
                </a:moveTo>
                <a:lnTo>
                  <a:pt x="1037589" y="216281"/>
                </a:lnTo>
                <a:lnTo>
                  <a:pt x="1037589" y="335279"/>
                </a:lnTo>
                <a:lnTo>
                  <a:pt x="1218691" y="335279"/>
                </a:lnTo>
                <a:lnTo>
                  <a:pt x="1218691" y="299338"/>
                </a:lnTo>
                <a:lnTo>
                  <a:pt x="1082293" y="299338"/>
                </a:lnTo>
                <a:lnTo>
                  <a:pt x="1082293" y="279146"/>
                </a:lnTo>
                <a:lnTo>
                  <a:pt x="1218691" y="279146"/>
                </a:lnTo>
                <a:lnTo>
                  <a:pt x="1218691" y="245363"/>
                </a:lnTo>
                <a:lnTo>
                  <a:pt x="1082293" y="245363"/>
                </a:lnTo>
                <a:lnTo>
                  <a:pt x="1082293" y="216281"/>
                </a:lnTo>
                <a:close/>
              </a:path>
              <a:path w="1263650" h="335280">
                <a:moveTo>
                  <a:pt x="1218691" y="279146"/>
                </a:moveTo>
                <a:lnTo>
                  <a:pt x="1173861" y="279146"/>
                </a:lnTo>
                <a:lnTo>
                  <a:pt x="1173861" y="299338"/>
                </a:lnTo>
                <a:lnTo>
                  <a:pt x="1218691" y="299338"/>
                </a:lnTo>
                <a:lnTo>
                  <a:pt x="1218691" y="279146"/>
                </a:lnTo>
                <a:close/>
              </a:path>
              <a:path w="1263650" h="335280">
                <a:moveTo>
                  <a:pt x="1218691" y="216281"/>
                </a:moveTo>
                <a:lnTo>
                  <a:pt x="1173861" y="216281"/>
                </a:lnTo>
                <a:lnTo>
                  <a:pt x="1173861" y="245363"/>
                </a:lnTo>
                <a:lnTo>
                  <a:pt x="1218691" y="245363"/>
                </a:lnTo>
                <a:lnTo>
                  <a:pt x="1218691" y="216281"/>
                </a:lnTo>
                <a:close/>
              </a:path>
              <a:path w="1263650" h="335280">
                <a:moveTo>
                  <a:pt x="909954" y="205994"/>
                </a:moveTo>
                <a:lnTo>
                  <a:pt x="722502" y="205994"/>
                </a:lnTo>
                <a:lnTo>
                  <a:pt x="722502" y="242950"/>
                </a:lnTo>
                <a:lnTo>
                  <a:pt x="864869" y="242950"/>
                </a:lnTo>
                <a:lnTo>
                  <a:pt x="864869" y="332739"/>
                </a:lnTo>
                <a:lnTo>
                  <a:pt x="909954" y="332739"/>
                </a:lnTo>
                <a:lnTo>
                  <a:pt x="909954" y="205994"/>
                </a:lnTo>
                <a:close/>
              </a:path>
              <a:path w="1263650" h="335280">
                <a:moveTo>
                  <a:pt x="614426" y="231521"/>
                </a:moveTo>
                <a:lnTo>
                  <a:pt x="323976" y="231521"/>
                </a:lnTo>
                <a:lnTo>
                  <a:pt x="323976" y="269875"/>
                </a:lnTo>
                <a:lnTo>
                  <a:pt x="614426" y="269875"/>
                </a:lnTo>
                <a:lnTo>
                  <a:pt x="614426" y="231521"/>
                </a:lnTo>
                <a:close/>
              </a:path>
              <a:path w="1263650" h="335280">
                <a:moveTo>
                  <a:pt x="491997" y="164846"/>
                </a:moveTo>
                <a:lnTo>
                  <a:pt x="446531" y="164846"/>
                </a:lnTo>
                <a:lnTo>
                  <a:pt x="446531" y="231521"/>
                </a:lnTo>
                <a:lnTo>
                  <a:pt x="491997" y="231521"/>
                </a:lnTo>
                <a:lnTo>
                  <a:pt x="491997" y="164846"/>
                </a:lnTo>
                <a:close/>
              </a:path>
              <a:path w="1263650" h="335280">
                <a:moveTo>
                  <a:pt x="452881" y="12065"/>
                </a:moveTo>
                <a:lnTo>
                  <a:pt x="452881" y="35178"/>
                </a:lnTo>
                <a:lnTo>
                  <a:pt x="452284" y="43179"/>
                </a:lnTo>
                <a:lnTo>
                  <a:pt x="432165" y="82994"/>
                </a:lnTo>
                <a:lnTo>
                  <a:pt x="400923" y="113252"/>
                </a:lnTo>
                <a:lnTo>
                  <a:pt x="360473" y="139953"/>
                </a:lnTo>
                <a:lnTo>
                  <a:pt x="338581" y="151256"/>
                </a:lnTo>
                <a:lnTo>
                  <a:pt x="361568" y="186181"/>
                </a:lnTo>
                <a:lnTo>
                  <a:pt x="405145" y="161803"/>
                </a:lnTo>
                <a:lnTo>
                  <a:pt x="444817" y="131968"/>
                </a:lnTo>
                <a:lnTo>
                  <a:pt x="466343" y="109727"/>
                </a:lnTo>
                <a:lnTo>
                  <a:pt x="541693" y="109727"/>
                </a:lnTo>
                <a:lnTo>
                  <a:pt x="489457" y="74295"/>
                </a:lnTo>
                <a:lnTo>
                  <a:pt x="493031" y="65222"/>
                </a:lnTo>
                <a:lnTo>
                  <a:pt x="495569" y="56102"/>
                </a:lnTo>
                <a:lnTo>
                  <a:pt x="497083" y="46934"/>
                </a:lnTo>
                <a:lnTo>
                  <a:pt x="497586" y="37719"/>
                </a:lnTo>
                <a:lnTo>
                  <a:pt x="497586" y="14224"/>
                </a:lnTo>
                <a:lnTo>
                  <a:pt x="452881" y="12065"/>
                </a:lnTo>
                <a:close/>
              </a:path>
              <a:path w="1263650" h="335280">
                <a:moveTo>
                  <a:pt x="541693" y="109727"/>
                </a:moveTo>
                <a:lnTo>
                  <a:pt x="466343" y="109727"/>
                </a:lnTo>
                <a:lnTo>
                  <a:pt x="577468" y="184403"/>
                </a:lnTo>
                <a:lnTo>
                  <a:pt x="601979" y="150622"/>
                </a:lnTo>
                <a:lnTo>
                  <a:pt x="541693" y="109727"/>
                </a:lnTo>
                <a:close/>
              </a:path>
              <a:path w="1263650" h="335280">
                <a:moveTo>
                  <a:pt x="1059179" y="95630"/>
                </a:moveTo>
                <a:lnTo>
                  <a:pt x="1017809" y="103854"/>
                </a:lnTo>
                <a:lnTo>
                  <a:pt x="986916" y="134366"/>
                </a:lnTo>
                <a:lnTo>
                  <a:pt x="985012" y="142240"/>
                </a:lnTo>
                <a:lnTo>
                  <a:pt x="985012" y="160020"/>
                </a:lnTo>
                <a:lnTo>
                  <a:pt x="1006855" y="192024"/>
                </a:lnTo>
                <a:lnTo>
                  <a:pt x="1044400" y="205438"/>
                </a:lnTo>
                <a:lnTo>
                  <a:pt x="1059179" y="206375"/>
                </a:lnTo>
                <a:lnTo>
                  <a:pt x="1066756" y="206138"/>
                </a:lnTo>
                <a:lnTo>
                  <a:pt x="1106368" y="195262"/>
                </a:lnTo>
                <a:lnTo>
                  <a:pt x="1130031" y="170433"/>
                </a:lnTo>
                <a:lnTo>
                  <a:pt x="1054989" y="170433"/>
                </a:lnTo>
                <a:lnTo>
                  <a:pt x="1050925" y="170052"/>
                </a:lnTo>
                <a:lnTo>
                  <a:pt x="1029080" y="159639"/>
                </a:lnTo>
                <a:lnTo>
                  <a:pt x="1027176" y="157225"/>
                </a:lnTo>
                <a:lnTo>
                  <a:pt x="1026159" y="154304"/>
                </a:lnTo>
                <a:lnTo>
                  <a:pt x="1026159" y="147827"/>
                </a:lnTo>
                <a:lnTo>
                  <a:pt x="1046988" y="132715"/>
                </a:lnTo>
                <a:lnTo>
                  <a:pt x="1050925" y="131825"/>
                </a:lnTo>
                <a:lnTo>
                  <a:pt x="1054989" y="131445"/>
                </a:lnTo>
                <a:lnTo>
                  <a:pt x="1129820" y="131445"/>
                </a:lnTo>
                <a:lnTo>
                  <a:pt x="1127632" y="127507"/>
                </a:lnTo>
                <a:lnTo>
                  <a:pt x="1094557" y="101357"/>
                </a:lnTo>
                <a:lnTo>
                  <a:pt x="1066756" y="95849"/>
                </a:lnTo>
                <a:lnTo>
                  <a:pt x="1059179" y="95630"/>
                </a:lnTo>
                <a:close/>
              </a:path>
              <a:path w="1263650" h="335280">
                <a:moveTo>
                  <a:pt x="1129820" y="131445"/>
                </a:moveTo>
                <a:lnTo>
                  <a:pt x="1067689" y="131445"/>
                </a:lnTo>
                <a:lnTo>
                  <a:pt x="1075436" y="133096"/>
                </a:lnTo>
                <a:lnTo>
                  <a:pt x="1088897" y="139700"/>
                </a:lnTo>
                <a:lnTo>
                  <a:pt x="1092200" y="144525"/>
                </a:lnTo>
                <a:lnTo>
                  <a:pt x="1092200" y="157606"/>
                </a:lnTo>
                <a:lnTo>
                  <a:pt x="1088897" y="162559"/>
                </a:lnTo>
                <a:lnTo>
                  <a:pt x="1075436" y="168909"/>
                </a:lnTo>
                <a:lnTo>
                  <a:pt x="1067689" y="170433"/>
                </a:lnTo>
                <a:lnTo>
                  <a:pt x="1130031" y="170433"/>
                </a:lnTo>
                <a:lnTo>
                  <a:pt x="1131442" y="167894"/>
                </a:lnTo>
                <a:lnTo>
                  <a:pt x="1133475" y="160020"/>
                </a:lnTo>
                <a:lnTo>
                  <a:pt x="1133475" y="142240"/>
                </a:lnTo>
                <a:lnTo>
                  <a:pt x="1131442" y="134366"/>
                </a:lnTo>
                <a:lnTo>
                  <a:pt x="1129820" y="131445"/>
                </a:lnTo>
                <a:close/>
              </a:path>
              <a:path w="1263650" h="335280">
                <a:moveTo>
                  <a:pt x="101600" y="119760"/>
                </a:moveTo>
                <a:lnTo>
                  <a:pt x="56133" y="119760"/>
                </a:lnTo>
                <a:lnTo>
                  <a:pt x="56133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5" y="250444"/>
                </a:lnTo>
                <a:lnTo>
                  <a:pt x="97932" y="249681"/>
                </a:lnTo>
                <a:lnTo>
                  <a:pt x="136778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3650" h="335280">
                <a:moveTo>
                  <a:pt x="198500" y="200025"/>
                </a:moveTo>
                <a:lnTo>
                  <a:pt x="152780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3650" h="335280">
                <a:moveTo>
                  <a:pt x="181482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2" y="173990"/>
                </a:lnTo>
                <a:lnTo>
                  <a:pt x="163321" y="180848"/>
                </a:lnTo>
                <a:lnTo>
                  <a:pt x="174243" y="140334"/>
                </a:lnTo>
                <a:lnTo>
                  <a:pt x="180593" y="99695"/>
                </a:lnTo>
                <a:lnTo>
                  <a:pt x="181482" y="81279"/>
                </a:lnTo>
                <a:lnTo>
                  <a:pt x="181482" y="22732"/>
                </a:lnTo>
                <a:close/>
              </a:path>
              <a:path w="1263650" h="335280">
                <a:moveTo>
                  <a:pt x="1155064" y="52577"/>
                </a:moveTo>
                <a:lnTo>
                  <a:pt x="963040" y="52577"/>
                </a:lnTo>
                <a:lnTo>
                  <a:pt x="963040" y="86995"/>
                </a:lnTo>
                <a:lnTo>
                  <a:pt x="1155064" y="86995"/>
                </a:lnTo>
                <a:lnTo>
                  <a:pt x="1155064" y="52577"/>
                </a:lnTo>
                <a:close/>
              </a:path>
              <a:path w="1263650" h="335280">
                <a:moveTo>
                  <a:pt x="759840" y="54355"/>
                </a:moveTo>
                <a:lnTo>
                  <a:pt x="715390" y="54355"/>
                </a:lnTo>
                <a:lnTo>
                  <a:pt x="715011" y="61545"/>
                </a:lnTo>
                <a:lnTo>
                  <a:pt x="714263" y="68246"/>
                </a:lnTo>
                <a:lnTo>
                  <a:pt x="698753" y="108203"/>
                </a:lnTo>
                <a:lnTo>
                  <a:pt x="667765" y="140334"/>
                </a:lnTo>
                <a:lnTo>
                  <a:pt x="639444" y="160908"/>
                </a:lnTo>
                <a:lnTo>
                  <a:pt x="665733" y="192913"/>
                </a:lnTo>
                <a:lnTo>
                  <a:pt x="708787" y="159766"/>
                </a:lnTo>
                <a:lnTo>
                  <a:pt x="735583" y="130428"/>
                </a:lnTo>
                <a:lnTo>
                  <a:pt x="806853" y="130428"/>
                </a:lnTo>
                <a:lnTo>
                  <a:pt x="754506" y="92709"/>
                </a:lnTo>
                <a:lnTo>
                  <a:pt x="756840" y="83544"/>
                </a:lnTo>
                <a:lnTo>
                  <a:pt x="758507" y="74152"/>
                </a:lnTo>
                <a:lnTo>
                  <a:pt x="759507" y="64545"/>
                </a:lnTo>
                <a:lnTo>
                  <a:pt x="759840" y="54355"/>
                </a:lnTo>
                <a:close/>
              </a:path>
              <a:path w="1263650" h="335280">
                <a:moveTo>
                  <a:pt x="909954" y="7874"/>
                </a:moveTo>
                <a:lnTo>
                  <a:pt x="864869" y="7874"/>
                </a:lnTo>
                <a:lnTo>
                  <a:pt x="864869" y="74675"/>
                </a:lnTo>
                <a:lnTo>
                  <a:pt x="805561" y="74675"/>
                </a:lnTo>
                <a:lnTo>
                  <a:pt x="805561" y="111505"/>
                </a:lnTo>
                <a:lnTo>
                  <a:pt x="864869" y="111505"/>
                </a:lnTo>
                <a:lnTo>
                  <a:pt x="864869" y="190373"/>
                </a:lnTo>
                <a:lnTo>
                  <a:pt x="909954" y="190373"/>
                </a:lnTo>
                <a:lnTo>
                  <a:pt x="909954" y="7874"/>
                </a:lnTo>
                <a:close/>
              </a:path>
              <a:path w="1263650" h="335280">
                <a:moveTo>
                  <a:pt x="806853" y="130428"/>
                </a:moveTo>
                <a:lnTo>
                  <a:pt x="735583" y="130428"/>
                </a:lnTo>
                <a:lnTo>
                  <a:pt x="809116" y="182625"/>
                </a:lnTo>
                <a:lnTo>
                  <a:pt x="835405" y="151002"/>
                </a:lnTo>
                <a:lnTo>
                  <a:pt x="806853" y="130428"/>
                </a:lnTo>
                <a:close/>
              </a:path>
              <a:path w="1263650" h="335280">
                <a:moveTo>
                  <a:pt x="822959" y="17779"/>
                </a:moveTo>
                <a:lnTo>
                  <a:pt x="653668" y="17779"/>
                </a:lnTo>
                <a:lnTo>
                  <a:pt x="653668" y="54355"/>
                </a:lnTo>
                <a:lnTo>
                  <a:pt x="822959" y="54355"/>
                </a:lnTo>
                <a:lnTo>
                  <a:pt x="822959" y="17779"/>
                </a:lnTo>
                <a:close/>
              </a:path>
              <a:path w="1263650" h="335280">
                <a:moveTo>
                  <a:pt x="1218691" y="7874"/>
                </a:moveTo>
                <a:lnTo>
                  <a:pt x="1173606" y="7874"/>
                </a:lnTo>
                <a:lnTo>
                  <a:pt x="1173606" y="200659"/>
                </a:lnTo>
                <a:lnTo>
                  <a:pt x="1218691" y="200659"/>
                </a:lnTo>
                <a:lnTo>
                  <a:pt x="1218691" y="123951"/>
                </a:lnTo>
                <a:lnTo>
                  <a:pt x="1263395" y="123951"/>
                </a:lnTo>
                <a:lnTo>
                  <a:pt x="1263395" y="86995"/>
                </a:lnTo>
                <a:lnTo>
                  <a:pt x="1218691" y="86995"/>
                </a:lnTo>
                <a:lnTo>
                  <a:pt x="1218691" y="7874"/>
                </a:lnTo>
                <a:close/>
              </a:path>
              <a:path w="1263650" h="335280">
                <a:moveTo>
                  <a:pt x="260350" y="7874"/>
                </a:moveTo>
                <a:lnTo>
                  <a:pt x="215264" y="7874"/>
                </a:lnTo>
                <a:lnTo>
                  <a:pt x="215264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3650" h="335280">
                <a:moveTo>
                  <a:pt x="1004951" y="0"/>
                </a:moveTo>
                <a:lnTo>
                  <a:pt x="997076" y="34163"/>
                </a:lnTo>
                <a:lnTo>
                  <a:pt x="1001521" y="35305"/>
                </a:lnTo>
                <a:lnTo>
                  <a:pt x="1006728" y="36449"/>
                </a:lnTo>
                <a:lnTo>
                  <a:pt x="1049654" y="41655"/>
                </a:lnTo>
                <a:lnTo>
                  <a:pt x="1062101" y="42291"/>
                </a:lnTo>
                <a:lnTo>
                  <a:pt x="1116456" y="42291"/>
                </a:lnTo>
                <a:lnTo>
                  <a:pt x="1116456" y="7493"/>
                </a:lnTo>
                <a:lnTo>
                  <a:pt x="1067689" y="7493"/>
                </a:lnTo>
                <a:lnTo>
                  <a:pt x="1059713" y="7348"/>
                </a:lnTo>
                <a:lnTo>
                  <a:pt x="1051607" y="6905"/>
                </a:lnTo>
                <a:lnTo>
                  <a:pt x="1043382" y="6153"/>
                </a:lnTo>
                <a:lnTo>
                  <a:pt x="1035050" y="5079"/>
                </a:lnTo>
                <a:lnTo>
                  <a:pt x="1011850" y="1240"/>
                </a:lnTo>
                <a:lnTo>
                  <a:pt x="1004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336" y="972058"/>
            <a:ext cx="37198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3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과소적합</a:t>
            </a:r>
            <a:r>
              <a:rPr sz="2800" b="0" spc="2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11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(Underfitting)</a:t>
            </a:r>
            <a:endParaRPr sz="2800">
              <a:latin typeface="나눔스퀘어OTF Light"/>
              <a:cs typeface="나눔스퀘어OTF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09472" y="1764792"/>
            <a:ext cx="2365248" cy="413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4399" y="153796"/>
            <a:ext cx="928369" cy="335915"/>
          </a:xfrm>
          <a:custGeom>
            <a:avLst/>
            <a:gdLst/>
            <a:ahLst/>
            <a:cxnLst/>
            <a:rect l="l" t="t" r="r" b="b"/>
            <a:pathLst>
              <a:path w="928369" h="335915">
                <a:moveTo>
                  <a:pt x="428498" y="215900"/>
                </a:moveTo>
                <a:lnTo>
                  <a:pt x="383413" y="215900"/>
                </a:lnTo>
                <a:lnTo>
                  <a:pt x="383413" y="329438"/>
                </a:lnTo>
                <a:lnTo>
                  <a:pt x="518413" y="329438"/>
                </a:lnTo>
                <a:lnTo>
                  <a:pt x="527012" y="329295"/>
                </a:lnTo>
                <a:lnTo>
                  <a:pt x="571428" y="322597"/>
                </a:lnTo>
                <a:lnTo>
                  <a:pt x="579119" y="320548"/>
                </a:lnTo>
                <a:lnTo>
                  <a:pt x="576311" y="292862"/>
                </a:lnTo>
                <a:lnTo>
                  <a:pt x="428498" y="292862"/>
                </a:lnTo>
                <a:lnTo>
                  <a:pt x="428498" y="215900"/>
                </a:lnTo>
                <a:close/>
              </a:path>
              <a:path w="928369" h="335915">
                <a:moveTo>
                  <a:pt x="575563" y="285495"/>
                </a:moveTo>
                <a:lnTo>
                  <a:pt x="534495" y="292369"/>
                </a:lnTo>
                <a:lnTo>
                  <a:pt x="518413" y="292862"/>
                </a:lnTo>
                <a:lnTo>
                  <a:pt x="576311" y="292862"/>
                </a:lnTo>
                <a:lnTo>
                  <a:pt x="575563" y="285495"/>
                </a:lnTo>
                <a:close/>
              </a:path>
              <a:path w="928369" h="335915">
                <a:moveTo>
                  <a:pt x="563499" y="8127"/>
                </a:moveTo>
                <a:lnTo>
                  <a:pt x="518413" y="8127"/>
                </a:lnTo>
                <a:lnTo>
                  <a:pt x="518413" y="237489"/>
                </a:lnTo>
                <a:lnTo>
                  <a:pt x="563499" y="237489"/>
                </a:lnTo>
                <a:lnTo>
                  <a:pt x="563499" y="134493"/>
                </a:lnTo>
                <a:lnTo>
                  <a:pt x="608202" y="134493"/>
                </a:lnTo>
                <a:lnTo>
                  <a:pt x="608202" y="97662"/>
                </a:lnTo>
                <a:lnTo>
                  <a:pt x="563499" y="97662"/>
                </a:lnTo>
                <a:lnTo>
                  <a:pt x="563499" y="8127"/>
                </a:lnTo>
                <a:close/>
              </a:path>
              <a:path w="928369" h="335915">
                <a:moveTo>
                  <a:pt x="364617" y="18033"/>
                </a:moveTo>
                <a:lnTo>
                  <a:pt x="319913" y="18033"/>
                </a:lnTo>
                <a:lnTo>
                  <a:pt x="319913" y="189229"/>
                </a:lnTo>
                <a:lnTo>
                  <a:pt x="472948" y="189229"/>
                </a:lnTo>
                <a:lnTo>
                  <a:pt x="472948" y="152653"/>
                </a:lnTo>
                <a:lnTo>
                  <a:pt x="364617" y="152653"/>
                </a:lnTo>
                <a:lnTo>
                  <a:pt x="364617" y="110362"/>
                </a:lnTo>
                <a:lnTo>
                  <a:pt x="472948" y="110362"/>
                </a:lnTo>
                <a:lnTo>
                  <a:pt x="472948" y="73786"/>
                </a:lnTo>
                <a:lnTo>
                  <a:pt x="364617" y="73786"/>
                </a:lnTo>
                <a:lnTo>
                  <a:pt x="364617" y="18033"/>
                </a:lnTo>
                <a:close/>
              </a:path>
              <a:path w="928369" h="335915">
                <a:moveTo>
                  <a:pt x="472948" y="110362"/>
                </a:moveTo>
                <a:lnTo>
                  <a:pt x="428117" y="110362"/>
                </a:lnTo>
                <a:lnTo>
                  <a:pt x="428117" y="152653"/>
                </a:lnTo>
                <a:lnTo>
                  <a:pt x="472948" y="152653"/>
                </a:lnTo>
                <a:lnTo>
                  <a:pt x="472948" y="110362"/>
                </a:lnTo>
                <a:close/>
              </a:path>
              <a:path w="928369" h="335915">
                <a:moveTo>
                  <a:pt x="472948" y="18033"/>
                </a:moveTo>
                <a:lnTo>
                  <a:pt x="428117" y="18033"/>
                </a:lnTo>
                <a:lnTo>
                  <a:pt x="428117" y="73786"/>
                </a:lnTo>
                <a:lnTo>
                  <a:pt x="472948" y="73786"/>
                </a:lnTo>
                <a:lnTo>
                  <a:pt x="472948" y="18033"/>
                </a:lnTo>
                <a:close/>
              </a:path>
              <a:path w="928369" h="335915">
                <a:moveTo>
                  <a:pt x="258063" y="187832"/>
                </a:moveTo>
                <a:lnTo>
                  <a:pt x="73787" y="187832"/>
                </a:lnTo>
                <a:lnTo>
                  <a:pt x="73787" y="224027"/>
                </a:lnTo>
                <a:lnTo>
                  <a:pt x="213359" y="224027"/>
                </a:lnTo>
                <a:lnTo>
                  <a:pt x="213359" y="243586"/>
                </a:lnTo>
                <a:lnTo>
                  <a:pt x="74803" y="243586"/>
                </a:lnTo>
                <a:lnTo>
                  <a:pt x="74803" y="335914"/>
                </a:lnTo>
                <a:lnTo>
                  <a:pt x="212978" y="335914"/>
                </a:lnTo>
                <a:lnTo>
                  <a:pt x="221430" y="335750"/>
                </a:lnTo>
                <a:lnTo>
                  <a:pt x="265632" y="328856"/>
                </a:lnTo>
                <a:lnTo>
                  <a:pt x="273303" y="327025"/>
                </a:lnTo>
                <a:lnTo>
                  <a:pt x="270500" y="299592"/>
                </a:lnTo>
                <a:lnTo>
                  <a:pt x="119634" y="299592"/>
                </a:lnTo>
                <a:lnTo>
                  <a:pt x="119634" y="278383"/>
                </a:lnTo>
                <a:lnTo>
                  <a:pt x="258063" y="278383"/>
                </a:lnTo>
                <a:lnTo>
                  <a:pt x="258063" y="187832"/>
                </a:lnTo>
                <a:close/>
              </a:path>
              <a:path w="928369" h="335915">
                <a:moveTo>
                  <a:pt x="269748" y="292226"/>
                </a:moveTo>
                <a:lnTo>
                  <a:pt x="228822" y="299100"/>
                </a:lnTo>
                <a:lnTo>
                  <a:pt x="212978" y="299592"/>
                </a:lnTo>
                <a:lnTo>
                  <a:pt x="270500" y="299592"/>
                </a:lnTo>
                <a:lnTo>
                  <a:pt x="269748" y="292226"/>
                </a:lnTo>
                <a:close/>
              </a:path>
              <a:path w="928369" h="335915">
                <a:moveTo>
                  <a:pt x="726186" y="95884"/>
                </a:moveTo>
                <a:lnTo>
                  <a:pt x="685418" y="103409"/>
                </a:lnTo>
                <a:lnTo>
                  <a:pt x="654050" y="132333"/>
                </a:lnTo>
                <a:lnTo>
                  <a:pt x="652018" y="139826"/>
                </a:lnTo>
                <a:lnTo>
                  <a:pt x="652018" y="155194"/>
                </a:lnTo>
                <a:lnTo>
                  <a:pt x="653288" y="161417"/>
                </a:lnTo>
                <a:lnTo>
                  <a:pt x="655955" y="167004"/>
                </a:lnTo>
                <a:lnTo>
                  <a:pt x="658494" y="172593"/>
                </a:lnTo>
                <a:lnTo>
                  <a:pt x="662051" y="177546"/>
                </a:lnTo>
                <a:lnTo>
                  <a:pt x="666750" y="181736"/>
                </a:lnTo>
                <a:lnTo>
                  <a:pt x="671321" y="186054"/>
                </a:lnTo>
                <a:lnTo>
                  <a:pt x="676782" y="189610"/>
                </a:lnTo>
                <a:lnTo>
                  <a:pt x="689356" y="195199"/>
                </a:lnTo>
                <a:lnTo>
                  <a:pt x="696087" y="197357"/>
                </a:lnTo>
                <a:lnTo>
                  <a:pt x="703452" y="198754"/>
                </a:lnTo>
                <a:lnTo>
                  <a:pt x="703452" y="221868"/>
                </a:lnTo>
                <a:lnTo>
                  <a:pt x="624967" y="221868"/>
                </a:lnTo>
                <a:lnTo>
                  <a:pt x="624967" y="258825"/>
                </a:lnTo>
                <a:lnTo>
                  <a:pt x="681863" y="258825"/>
                </a:lnTo>
                <a:lnTo>
                  <a:pt x="702649" y="258635"/>
                </a:lnTo>
                <a:lnTo>
                  <a:pt x="742602" y="257111"/>
                </a:lnTo>
                <a:lnTo>
                  <a:pt x="797734" y="251745"/>
                </a:lnTo>
                <a:lnTo>
                  <a:pt x="830580" y="245617"/>
                </a:lnTo>
                <a:lnTo>
                  <a:pt x="825435" y="219710"/>
                </a:lnTo>
                <a:lnTo>
                  <a:pt x="748919" y="219710"/>
                </a:lnTo>
                <a:lnTo>
                  <a:pt x="748919" y="198754"/>
                </a:lnTo>
                <a:lnTo>
                  <a:pt x="785621" y="181736"/>
                </a:lnTo>
                <a:lnTo>
                  <a:pt x="790320" y="177546"/>
                </a:lnTo>
                <a:lnTo>
                  <a:pt x="793876" y="172593"/>
                </a:lnTo>
                <a:lnTo>
                  <a:pt x="796544" y="167004"/>
                </a:lnTo>
                <a:lnTo>
                  <a:pt x="796948" y="166116"/>
                </a:lnTo>
                <a:lnTo>
                  <a:pt x="721994" y="166116"/>
                </a:lnTo>
                <a:lnTo>
                  <a:pt x="717803" y="165734"/>
                </a:lnTo>
                <a:lnTo>
                  <a:pt x="695706" y="156336"/>
                </a:lnTo>
                <a:lnTo>
                  <a:pt x="693801" y="154177"/>
                </a:lnTo>
                <a:lnTo>
                  <a:pt x="692784" y="151510"/>
                </a:lnTo>
                <a:lnTo>
                  <a:pt x="692784" y="145542"/>
                </a:lnTo>
                <a:lnTo>
                  <a:pt x="721994" y="130682"/>
                </a:lnTo>
                <a:lnTo>
                  <a:pt x="797413" y="130682"/>
                </a:lnTo>
                <a:lnTo>
                  <a:pt x="790320" y="119379"/>
                </a:lnTo>
                <a:lnTo>
                  <a:pt x="754633" y="99313"/>
                </a:lnTo>
                <a:lnTo>
                  <a:pt x="733542" y="96099"/>
                </a:lnTo>
                <a:lnTo>
                  <a:pt x="726186" y="95884"/>
                </a:lnTo>
                <a:close/>
              </a:path>
              <a:path w="928369" h="335915">
                <a:moveTo>
                  <a:pt x="823468" y="209803"/>
                </a:moveTo>
                <a:lnTo>
                  <a:pt x="778351" y="217066"/>
                </a:lnTo>
                <a:lnTo>
                  <a:pt x="748919" y="219710"/>
                </a:lnTo>
                <a:lnTo>
                  <a:pt x="825435" y="219710"/>
                </a:lnTo>
                <a:lnTo>
                  <a:pt x="823468" y="209803"/>
                </a:lnTo>
                <a:close/>
              </a:path>
              <a:path w="928369" h="335915">
                <a:moveTo>
                  <a:pt x="797413" y="130682"/>
                </a:moveTo>
                <a:lnTo>
                  <a:pt x="734694" y="130682"/>
                </a:lnTo>
                <a:lnTo>
                  <a:pt x="742442" y="132079"/>
                </a:lnTo>
                <a:lnTo>
                  <a:pt x="749300" y="135000"/>
                </a:lnTo>
                <a:lnTo>
                  <a:pt x="756157" y="138049"/>
                </a:lnTo>
                <a:lnTo>
                  <a:pt x="759587" y="142494"/>
                </a:lnTo>
                <a:lnTo>
                  <a:pt x="759587" y="151510"/>
                </a:lnTo>
                <a:lnTo>
                  <a:pt x="758698" y="154177"/>
                </a:lnTo>
                <a:lnTo>
                  <a:pt x="756793" y="156336"/>
                </a:lnTo>
                <a:lnTo>
                  <a:pt x="754888" y="158623"/>
                </a:lnTo>
                <a:lnTo>
                  <a:pt x="730503" y="166116"/>
                </a:lnTo>
                <a:lnTo>
                  <a:pt x="796948" y="166116"/>
                </a:lnTo>
                <a:lnTo>
                  <a:pt x="799083" y="161417"/>
                </a:lnTo>
                <a:lnTo>
                  <a:pt x="800481" y="155194"/>
                </a:lnTo>
                <a:lnTo>
                  <a:pt x="800481" y="139826"/>
                </a:lnTo>
                <a:lnTo>
                  <a:pt x="798449" y="132333"/>
                </a:lnTo>
                <a:lnTo>
                  <a:pt x="797413" y="130682"/>
                </a:lnTo>
                <a:close/>
              </a:path>
              <a:path w="928369" h="335915">
                <a:moveTo>
                  <a:pt x="822451" y="53212"/>
                </a:moveTo>
                <a:lnTo>
                  <a:pt x="629665" y="53212"/>
                </a:lnTo>
                <a:lnTo>
                  <a:pt x="629665" y="88392"/>
                </a:lnTo>
                <a:lnTo>
                  <a:pt x="822451" y="88392"/>
                </a:lnTo>
                <a:lnTo>
                  <a:pt x="822451" y="53212"/>
                </a:lnTo>
                <a:close/>
              </a:path>
              <a:path w="928369" h="335915">
                <a:moveTo>
                  <a:pt x="82295" y="8508"/>
                </a:moveTo>
                <a:lnTo>
                  <a:pt x="42519" y="17262"/>
                </a:lnTo>
                <a:lnTo>
                  <a:pt x="9800" y="48212"/>
                </a:lnTo>
                <a:lnTo>
                  <a:pt x="0" y="86613"/>
                </a:lnTo>
                <a:lnTo>
                  <a:pt x="384" y="94944"/>
                </a:lnTo>
                <a:lnTo>
                  <a:pt x="13858" y="131429"/>
                </a:lnTo>
                <a:lnTo>
                  <a:pt x="49784" y="159003"/>
                </a:lnTo>
                <a:lnTo>
                  <a:pt x="82295" y="164719"/>
                </a:lnTo>
                <a:lnTo>
                  <a:pt x="90874" y="164361"/>
                </a:lnTo>
                <a:lnTo>
                  <a:pt x="128603" y="152130"/>
                </a:lnTo>
                <a:lnTo>
                  <a:pt x="154193" y="125983"/>
                </a:lnTo>
                <a:lnTo>
                  <a:pt x="82295" y="125983"/>
                </a:lnTo>
                <a:lnTo>
                  <a:pt x="74324" y="125317"/>
                </a:lnTo>
                <a:lnTo>
                  <a:pt x="43999" y="95188"/>
                </a:lnTo>
                <a:lnTo>
                  <a:pt x="43306" y="86613"/>
                </a:lnTo>
                <a:lnTo>
                  <a:pt x="43999" y="78019"/>
                </a:lnTo>
                <a:lnTo>
                  <a:pt x="74324" y="47783"/>
                </a:lnTo>
                <a:lnTo>
                  <a:pt x="82295" y="47117"/>
                </a:lnTo>
                <a:lnTo>
                  <a:pt x="154142" y="47117"/>
                </a:lnTo>
                <a:lnTo>
                  <a:pt x="150733" y="41782"/>
                </a:lnTo>
                <a:lnTo>
                  <a:pt x="114681" y="14097"/>
                </a:lnTo>
                <a:lnTo>
                  <a:pt x="90874" y="8864"/>
                </a:lnTo>
                <a:lnTo>
                  <a:pt x="82295" y="8508"/>
                </a:lnTo>
                <a:close/>
              </a:path>
              <a:path w="928369" h="335915">
                <a:moveTo>
                  <a:pt x="154142" y="47117"/>
                </a:moveTo>
                <a:lnTo>
                  <a:pt x="82295" y="47117"/>
                </a:lnTo>
                <a:lnTo>
                  <a:pt x="90175" y="47783"/>
                </a:lnTo>
                <a:lnTo>
                  <a:pt x="97424" y="49784"/>
                </a:lnTo>
                <a:lnTo>
                  <a:pt x="121412" y="86613"/>
                </a:lnTo>
                <a:lnTo>
                  <a:pt x="120697" y="95188"/>
                </a:lnTo>
                <a:lnTo>
                  <a:pt x="90175" y="125317"/>
                </a:lnTo>
                <a:lnTo>
                  <a:pt x="82295" y="125983"/>
                </a:lnTo>
                <a:lnTo>
                  <a:pt x="154193" y="125983"/>
                </a:lnTo>
                <a:lnTo>
                  <a:pt x="164719" y="86613"/>
                </a:lnTo>
                <a:lnTo>
                  <a:pt x="164316" y="78228"/>
                </a:lnTo>
                <a:lnTo>
                  <a:pt x="163115" y="70199"/>
                </a:lnTo>
                <a:lnTo>
                  <a:pt x="161129" y="62503"/>
                </a:lnTo>
                <a:lnTo>
                  <a:pt x="158369" y="55118"/>
                </a:lnTo>
                <a:lnTo>
                  <a:pt x="154842" y="48212"/>
                </a:lnTo>
                <a:lnTo>
                  <a:pt x="154142" y="47117"/>
                </a:lnTo>
                <a:close/>
              </a:path>
              <a:path w="928369" h="335915">
                <a:moveTo>
                  <a:pt x="885317" y="8127"/>
                </a:moveTo>
                <a:lnTo>
                  <a:pt x="840232" y="8127"/>
                </a:lnTo>
                <a:lnTo>
                  <a:pt x="840232" y="298957"/>
                </a:lnTo>
                <a:lnTo>
                  <a:pt x="885317" y="298957"/>
                </a:lnTo>
                <a:lnTo>
                  <a:pt x="885317" y="148717"/>
                </a:lnTo>
                <a:lnTo>
                  <a:pt x="928243" y="148717"/>
                </a:lnTo>
                <a:lnTo>
                  <a:pt x="928243" y="111759"/>
                </a:lnTo>
                <a:lnTo>
                  <a:pt x="885317" y="111759"/>
                </a:lnTo>
                <a:lnTo>
                  <a:pt x="885317" y="8127"/>
                </a:lnTo>
                <a:close/>
              </a:path>
              <a:path w="928369" h="335915">
                <a:moveTo>
                  <a:pt x="258063" y="8127"/>
                </a:moveTo>
                <a:lnTo>
                  <a:pt x="212978" y="8127"/>
                </a:lnTo>
                <a:lnTo>
                  <a:pt x="212978" y="173608"/>
                </a:lnTo>
                <a:lnTo>
                  <a:pt x="258063" y="173608"/>
                </a:lnTo>
                <a:lnTo>
                  <a:pt x="258063" y="8127"/>
                </a:lnTo>
                <a:close/>
              </a:path>
              <a:path w="928369" h="335915">
                <a:moveTo>
                  <a:pt x="671194" y="0"/>
                </a:moveTo>
                <a:lnTo>
                  <a:pt x="663320" y="34417"/>
                </a:lnTo>
                <a:lnTo>
                  <a:pt x="667893" y="35559"/>
                </a:lnTo>
                <a:lnTo>
                  <a:pt x="673100" y="36702"/>
                </a:lnTo>
                <a:lnTo>
                  <a:pt x="716788" y="41909"/>
                </a:lnTo>
                <a:lnTo>
                  <a:pt x="729361" y="42545"/>
                </a:lnTo>
                <a:lnTo>
                  <a:pt x="784478" y="42545"/>
                </a:lnTo>
                <a:lnTo>
                  <a:pt x="784478" y="7366"/>
                </a:lnTo>
                <a:lnTo>
                  <a:pt x="735076" y="7366"/>
                </a:lnTo>
                <a:lnTo>
                  <a:pt x="727003" y="7221"/>
                </a:lnTo>
                <a:lnTo>
                  <a:pt x="685609" y="2476"/>
                </a:lnTo>
                <a:lnTo>
                  <a:pt x="678176" y="1238"/>
                </a:lnTo>
                <a:lnTo>
                  <a:pt x="671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7627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7" y="0"/>
                </a:moveTo>
                <a:lnTo>
                  <a:pt x="16383" y="0"/>
                </a:lnTo>
                <a:lnTo>
                  <a:pt x="0" y="82803"/>
                </a:lnTo>
                <a:lnTo>
                  <a:pt x="39116" y="82803"/>
                </a:lnTo>
                <a:lnTo>
                  <a:pt x="63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7714" y="154051"/>
            <a:ext cx="1262380" cy="335280"/>
          </a:xfrm>
          <a:custGeom>
            <a:avLst/>
            <a:gdLst/>
            <a:ahLst/>
            <a:cxnLst/>
            <a:rect l="l" t="t" r="r" b="b"/>
            <a:pathLst>
              <a:path w="1262379" h="335280">
                <a:moveTo>
                  <a:pt x="1080770" y="216281"/>
                </a:moveTo>
                <a:lnTo>
                  <a:pt x="1036065" y="216281"/>
                </a:lnTo>
                <a:lnTo>
                  <a:pt x="1036065" y="335279"/>
                </a:lnTo>
                <a:lnTo>
                  <a:pt x="1217168" y="335279"/>
                </a:lnTo>
                <a:lnTo>
                  <a:pt x="1217168" y="299338"/>
                </a:lnTo>
                <a:lnTo>
                  <a:pt x="1080770" y="299338"/>
                </a:lnTo>
                <a:lnTo>
                  <a:pt x="1080770" y="279146"/>
                </a:lnTo>
                <a:lnTo>
                  <a:pt x="1217168" y="279146"/>
                </a:lnTo>
                <a:lnTo>
                  <a:pt x="1217168" y="245363"/>
                </a:lnTo>
                <a:lnTo>
                  <a:pt x="1080770" y="245363"/>
                </a:lnTo>
                <a:lnTo>
                  <a:pt x="1080770" y="216281"/>
                </a:lnTo>
                <a:close/>
              </a:path>
              <a:path w="1262379" h="335280">
                <a:moveTo>
                  <a:pt x="1217168" y="279146"/>
                </a:moveTo>
                <a:lnTo>
                  <a:pt x="1172337" y="279146"/>
                </a:lnTo>
                <a:lnTo>
                  <a:pt x="1172337" y="299338"/>
                </a:lnTo>
                <a:lnTo>
                  <a:pt x="1217168" y="299338"/>
                </a:lnTo>
                <a:lnTo>
                  <a:pt x="1217168" y="279146"/>
                </a:lnTo>
                <a:close/>
              </a:path>
              <a:path w="1262379" h="335280">
                <a:moveTo>
                  <a:pt x="1217168" y="216281"/>
                </a:moveTo>
                <a:lnTo>
                  <a:pt x="1172337" y="216281"/>
                </a:lnTo>
                <a:lnTo>
                  <a:pt x="1172337" y="245363"/>
                </a:lnTo>
                <a:lnTo>
                  <a:pt x="1217168" y="245363"/>
                </a:lnTo>
                <a:lnTo>
                  <a:pt x="1217168" y="216281"/>
                </a:lnTo>
                <a:close/>
              </a:path>
              <a:path w="1262379" h="335280">
                <a:moveTo>
                  <a:pt x="908431" y="205994"/>
                </a:moveTo>
                <a:lnTo>
                  <a:pt x="720978" y="205994"/>
                </a:lnTo>
                <a:lnTo>
                  <a:pt x="720978" y="242950"/>
                </a:lnTo>
                <a:lnTo>
                  <a:pt x="863346" y="242950"/>
                </a:lnTo>
                <a:lnTo>
                  <a:pt x="863346" y="332739"/>
                </a:lnTo>
                <a:lnTo>
                  <a:pt x="908431" y="332739"/>
                </a:lnTo>
                <a:lnTo>
                  <a:pt x="908431" y="205994"/>
                </a:lnTo>
                <a:close/>
              </a:path>
              <a:path w="1262379" h="335280">
                <a:moveTo>
                  <a:pt x="1057656" y="95630"/>
                </a:moveTo>
                <a:lnTo>
                  <a:pt x="1016285" y="103854"/>
                </a:lnTo>
                <a:lnTo>
                  <a:pt x="985393" y="134366"/>
                </a:lnTo>
                <a:lnTo>
                  <a:pt x="983488" y="142240"/>
                </a:lnTo>
                <a:lnTo>
                  <a:pt x="983488" y="160020"/>
                </a:lnTo>
                <a:lnTo>
                  <a:pt x="1005332" y="192024"/>
                </a:lnTo>
                <a:lnTo>
                  <a:pt x="1042876" y="205438"/>
                </a:lnTo>
                <a:lnTo>
                  <a:pt x="1057656" y="206375"/>
                </a:lnTo>
                <a:lnTo>
                  <a:pt x="1065232" y="206138"/>
                </a:lnTo>
                <a:lnTo>
                  <a:pt x="1104844" y="195262"/>
                </a:lnTo>
                <a:lnTo>
                  <a:pt x="1128507" y="170433"/>
                </a:lnTo>
                <a:lnTo>
                  <a:pt x="1053464" y="170433"/>
                </a:lnTo>
                <a:lnTo>
                  <a:pt x="1049401" y="170052"/>
                </a:lnTo>
                <a:lnTo>
                  <a:pt x="1027557" y="159639"/>
                </a:lnTo>
                <a:lnTo>
                  <a:pt x="1025651" y="157225"/>
                </a:lnTo>
                <a:lnTo>
                  <a:pt x="1024636" y="154304"/>
                </a:lnTo>
                <a:lnTo>
                  <a:pt x="1024636" y="147827"/>
                </a:lnTo>
                <a:lnTo>
                  <a:pt x="1045463" y="132715"/>
                </a:lnTo>
                <a:lnTo>
                  <a:pt x="1049401" y="131825"/>
                </a:lnTo>
                <a:lnTo>
                  <a:pt x="1053464" y="131445"/>
                </a:lnTo>
                <a:lnTo>
                  <a:pt x="1128296" y="131445"/>
                </a:lnTo>
                <a:lnTo>
                  <a:pt x="1126109" y="127507"/>
                </a:lnTo>
                <a:lnTo>
                  <a:pt x="1093033" y="101357"/>
                </a:lnTo>
                <a:lnTo>
                  <a:pt x="1065232" y="95849"/>
                </a:lnTo>
                <a:lnTo>
                  <a:pt x="1057656" y="95630"/>
                </a:lnTo>
                <a:close/>
              </a:path>
              <a:path w="1262379" h="335280">
                <a:moveTo>
                  <a:pt x="1128296" y="131445"/>
                </a:moveTo>
                <a:lnTo>
                  <a:pt x="1066164" y="131445"/>
                </a:lnTo>
                <a:lnTo>
                  <a:pt x="1073912" y="133096"/>
                </a:lnTo>
                <a:lnTo>
                  <a:pt x="1087374" y="139700"/>
                </a:lnTo>
                <a:lnTo>
                  <a:pt x="1090676" y="144525"/>
                </a:lnTo>
                <a:lnTo>
                  <a:pt x="1090676" y="157606"/>
                </a:lnTo>
                <a:lnTo>
                  <a:pt x="1087374" y="162559"/>
                </a:lnTo>
                <a:lnTo>
                  <a:pt x="1073912" y="168909"/>
                </a:lnTo>
                <a:lnTo>
                  <a:pt x="1066164" y="170433"/>
                </a:lnTo>
                <a:lnTo>
                  <a:pt x="1128507" y="170433"/>
                </a:lnTo>
                <a:lnTo>
                  <a:pt x="1129919" y="167894"/>
                </a:lnTo>
                <a:lnTo>
                  <a:pt x="1131951" y="160020"/>
                </a:lnTo>
                <a:lnTo>
                  <a:pt x="1131951" y="142240"/>
                </a:lnTo>
                <a:lnTo>
                  <a:pt x="1129919" y="134366"/>
                </a:lnTo>
                <a:lnTo>
                  <a:pt x="1128296" y="131445"/>
                </a:lnTo>
                <a:close/>
              </a:path>
              <a:path w="1262379" h="335280">
                <a:moveTo>
                  <a:pt x="101600" y="119760"/>
                </a:moveTo>
                <a:lnTo>
                  <a:pt x="56134" y="119760"/>
                </a:lnTo>
                <a:lnTo>
                  <a:pt x="56134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6" y="250444"/>
                </a:lnTo>
                <a:lnTo>
                  <a:pt x="97932" y="249681"/>
                </a:lnTo>
                <a:lnTo>
                  <a:pt x="136779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2379" h="335280">
                <a:moveTo>
                  <a:pt x="198500" y="200025"/>
                </a:moveTo>
                <a:lnTo>
                  <a:pt x="152781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2379" h="335280">
                <a:moveTo>
                  <a:pt x="181483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3" y="173990"/>
                </a:lnTo>
                <a:lnTo>
                  <a:pt x="163322" y="180848"/>
                </a:lnTo>
                <a:lnTo>
                  <a:pt x="174244" y="140334"/>
                </a:lnTo>
                <a:lnTo>
                  <a:pt x="180594" y="99695"/>
                </a:lnTo>
                <a:lnTo>
                  <a:pt x="181483" y="81279"/>
                </a:lnTo>
                <a:lnTo>
                  <a:pt x="181483" y="22732"/>
                </a:lnTo>
                <a:close/>
              </a:path>
              <a:path w="1262379" h="335280">
                <a:moveTo>
                  <a:pt x="1153540" y="52577"/>
                </a:moveTo>
                <a:lnTo>
                  <a:pt x="961516" y="52577"/>
                </a:lnTo>
                <a:lnTo>
                  <a:pt x="961516" y="86995"/>
                </a:lnTo>
                <a:lnTo>
                  <a:pt x="1153540" y="86995"/>
                </a:lnTo>
                <a:lnTo>
                  <a:pt x="1153540" y="52577"/>
                </a:lnTo>
                <a:close/>
              </a:path>
              <a:path w="1262379" h="335280">
                <a:moveTo>
                  <a:pt x="453644" y="22478"/>
                </a:moveTo>
                <a:lnTo>
                  <a:pt x="334644" y="22478"/>
                </a:lnTo>
                <a:lnTo>
                  <a:pt x="334644" y="215264"/>
                </a:lnTo>
                <a:lnTo>
                  <a:pt x="389381" y="215264"/>
                </a:lnTo>
                <a:lnTo>
                  <a:pt x="400571" y="215100"/>
                </a:lnTo>
                <a:lnTo>
                  <a:pt x="442352" y="211294"/>
                </a:lnTo>
                <a:lnTo>
                  <a:pt x="471678" y="204597"/>
                </a:lnTo>
                <a:lnTo>
                  <a:pt x="466078" y="178307"/>
                </a:lnTo>
                <a:lnTo>
                  <a:pt x="379349" y="178307"/>
                </a:lnTo>
                <a:lnTo>
                  <a:pt x="379349" y="58674"/>
                </a:lnTo>
                <a:lnTo>
                  <a:pt x="453644" y="58674"/>
                </a:lnTo>
                <a:lnTo>
                  <a:pt x="453644" y="22478"/>
                </a:lnTo>
                <a:close/>
              </a:path>
              <a:path w="1262379" h="335280">
                <a:moveTo>
                  <a:pt x="464185" y="169418"/>
                </a:moveTo>
                <a:lnTo>
                  <a:pt x="425831" y="176402"/>
                </a:lnTo>
                <a:lnTo>
                  <a:pt x="389381" y="178307"/>
                </a:lnTo>
                <a:lnTo>
                  <a:pt x="466078" y="178307"/>
                </a:lnTo>
                <a:lnTo>
                  <a:pt x="464185" y="169418"/>
                </a:lnTo>
                <a:close/>
              </a:path>
              <a:path w="1262379" h="335280">
                <a:moveTo>
                  <a:pt x="758316" y="54355"/>
                </a:moveTo>
                <a:lnTo>
                  <a:pt x="713866" y="54355"/>
                </a:lnTo>
                <a:lnTo>
                  <a:pt x="713487" y="61545"/>
                </a:lnTo>
                <a:lnTo>
                  <a:pt x="712739" y="68246"/>
                </a:lnTo>
                <a:lnTo>
                  <a:pt x="697230" y="108203"/>
                </a:lnTo>
                <a:lnTo>
                  <a:pt x="666242" y="140334"/>
                </a:lnTo>
                <a:lnTo>
                  <a:pt x="648588" y="153416"/>
                </a:lnTo>
                <a:lnTo>
                  <a:pt x="643128" y="157352"/>
                </a:lnTo>
                <a:lnTo>
                  <a:pt x="637921" y="160908"/>
                </a:lnTo>
                <a:lnTo>
                  <a:pt x="664210" y="192913"/>
                </a:lnTo>
                <a:lnTo>
                  <a:pt x="669798" y="189356"/>
                </a:lnTo>
                <a:lnTo>
                  <a:pt x="707263" y="159766"/>
                </a:lnTo>
                <a:lnTo>
                  <a:pt x="734060" y="130428"/>
                </a:lnTo>
                <a:lnTo>
                  <a:pt x="805329" y="130428"/>
                </a:lnTo>
                <a:lnTo>
                  <a:pt x="752983" y="92709"/>
                </a:lnTo>
                <a:lnTo>
                  <a:pt x="755316" y="83544"/>
                </a:lnTo>
                <a:lnTo>
                  <a:pt x="756983" y="74152"/>
                </a:lnTo>
                <a:lnTo>
                  <a:pt x="757983" y="64545"/>
                </a:lnTo>
                <a:lnTo>
                  <a:pt x="758316" y="54355"/>
                </a:lnTo>
                <a:close/>
              </a:path>
              <a:path w="1262379" h="335280">
                <a:moveTo>
                  <a:pt x="908431" y="7874"/>
                </a:moveTo>
                <a:lnTo>
                  <a:pt x="863346" y="7874"/>
                </a:lnTo>
                <a:lnTo>
                  <a:pt x="863346" y="74675"/>
                </a:lnTo>
                <a:lnTo>
                  <a:pt x="804037" y="74675"/>
                </a:lnTo>
                <a:lnTo>
                  <a:pt x="804037" y="111505"/>
                </a:lnTo>
                <a:lnTo>
                  <a:pt x="863346" y="111505"/>
                </a:lnTo>
                <a:lnTo>
                  <a:pt x="863346" y="190373"/>
                </a:lnTo>
                <a:lnTo>
                  <a:pt x="908431" y="190373"/>
                </a:lnTo>
                <a:lnTo>
                  <a:pt x="908431" y="7874"/>
                </a:lnTo>
                <a:close/>
              </a:path>
              <a:path w="1262379" h="335280">
                <a:moveTo>
                  <a:pt x="805329" y="130428"/>
                </a:moveTo>
                <a:lnTo>
                  <a:pt x="734060" y="130428"/>
                </a:lnTo>
                <a:lnTo>
                  <a:pt x="807593" y="182625"/>
                </a:lnTo>
                <a:lnTo>
                  <a:pt x="833882" y="151002"/>
                </a:lnTo>
                <a:lnTo>
                  <a:pt x="805329" y="130428"/>
                </a:lnTo>
                <a:close/>
              </a:path>
              <a:path w="1262379" h="335280">
                <a:moveTo>
                  <a:pt x="821436" y="17779"/>
                </a:moveTo>
                <a:lnTo>
                  <a:pt x="652144" y="17779"/>
                </a:lnTo>
                <a:lnTo>
                  <a:pt x="652144" y="54355"/>
                </a:lnTo>
                <a:lnTo>
                  <a:pt x="821436" y="54355"/>
                </a:lnTo>
                <a:lnTo>
                  <a:pt x="821436" y="17779"/>
                </a:lnTo>
                <a:close/>
              </a:path>
              <a:path w="1262379" h="335280">
                <a:moveTo>
                  <a:pt x="1217168" y="7874"/>
                </a:moveTo>
                <a:lnTo>
                  <a:pt x="1172083" y="7874"/>
                </a:lnTo>
                <a:lnTo>
                  <a:pt x="1172083" y="200659"/>
                </a:lnTo>
                <a:lnTo>
                  <a:pt x="1217168" y="200659"/>
                </a:lnTo>
                <a:lnTo>
                  <a:pt x="1217168" y="123951"/>
                </a:lnTo>
                <a:lnTo>
                  <a:pt x="1261872" y="123951"/>
                </a:lnTo>
                <a:lnTo>
                  <a:pt x="1261872" y="86995"/>
                </a:lnTo>
                <a:lnTo>
                  <a:pt x="1217168" y="86995"/>
                </a:lnTo>
                <a:lnTo>
                  <a:pt x="1217168" y="7874"/>
                </a:lnTo>
                <a:close/>
              </a:path>
              <a:path w="1262379" h="335280">
                <a:moveTo>
                  <a:pt x="601344" y="143509"/>
                </a:moveTo>
                <a:lnTo>
                  <a:pt x="556894" y="143509"/>
                </a:lnTo>
                <a:lnTo>
                  <a:pt x="556894" y="298703"/>
                </a:lnTo>
                <a:lnTo>
                  <a:pt x="601344" y="298703"/>
                </a:lnTo>
                <a:lnTo>
                  <a:pt x="601344" y="143509"/>
                </a:lnTo>
                <a:close/>
              </a:path>
              <a:path w="1262379" h="335280">
                <a:moveTo>
                  <a:pt x="528828" y="7874"/>
                </a:moveTo>
                <a:lnTo>
                  <a:pt x="484505" y="7874"/>
                </a:lnTo>
                <a:lnTo>
                  <a:pt x="484505" y="287274"/>
                </a:lnTo>
                <a:lnTo>
                  <a:pt x="528828" y="287274"/>
                </a:lnTo>
                <a:lnTo>
                  <a:pt x="528828" y="143509"/>
                </a:lnTo>
                <a:lnTo>
                  <a:pt x="601344" y="143509"/>
                </a:lnTo>
                <a:lnTo>
                  <a:pt x="601344" y="106552"/>
                </a:lnTo>
                <a:lnTo>
                  <a:pt x="528828" y="106552"/>
                </a:lnTo>
                <a:lnTo>
                  <a:pt x="528828" y="7874"/>
                </a:lnTo>
                <a:close/>
              </a:path>
              <a:path w="1262379" h="335280">
                <a:moveTo>
                  <a:pt x="601344" y="7874"/>
                </a:moveTo>
                <a:lnTo>
                  <a:pt x="556894" y="7874"/>
                </a:lnTo>
                <a:lnTo>
                  <a:pt x="556894" y="106552"/>
                </a:lnTo>
                <a:lnTo>
                  <a:pt x="601344" y="106552"/>
                </a:lnTo>
                <a:lnTo>
                  <a:pt x="601344" y="7874"/>
                </a:lnTo>
                <a:close/>
              </a:path>
              <a:path w="1262379" h="335280">
                <a:moveTo>
                  <a:pt x="260350" y="7874"/>
                </a:moveTo>
                <a:lnTo>
                  <a:pt x="215265" y="7874"/>
                </a:lnTo>
                <a:lnTo>
                  <a:pt x="215265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2379" h="335280">
                <a:moveTo>
                  <a:pt x="1003426" y="0"/>
                </a:moveTo>
                <a:lnTo>
                  <a:pt x="995552" y="34163"/>
                </a:lnTo>
                <a:lnTo>
                  <a:pt x="999998" y="35305"/>
                </a:lnTo>
                <a:lnTo>
                  <a:pt x="1005205" y="36449"/>
                </a:lnTo>
                <a:lnTo>
                  <a:pt x="1048131" y="41655"/>
                </a:lnTo>
                <a:lnTo>
                  <a:pt x="1060577" y="42291"/>
                </a:lnTo>
                <a:lnTo>
                  <a:pt x="1114933" y="42291"/>
                </a:lnTo>
                <a:lnTo>
                  <a:pt x="1114933" y="7493"/>
                </a:lnTo>
                <a:lnTo>
                  <a:pt x="1066164" y="7493"/>
                </a:lnTo>
                <a:lnTo>
                  <a:pt x="1058189" y="7348"/>
                </a:lnTo>
                <a:lnTo>
                  <a:pt x="1050083" y="6905"/>
                </a:lnTo>
                <a:lnTo>
                  <a:pt x="1041858" y="6153"/>
                </a:lnTo>
                <a:lnTo>
                  <a:pt x="1033526" y="5079"/>
                </a:lnTo>
                <a:lnTo>
                  <a:pt x="1010326" y="1240"/>
                </a:lnTo>
                <a:lnTo>
                  <a:pt x="100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4571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6" y="0"/>
                </a:moveTo>
                <a:lnTo>
                  <a:pt x="16382" y="0"/>
                </a:lnTo>
                <a:lnTo>
                  <a:pt x="0" y="82803"/>
                </a:lnTo>
                <a:lnTo>
                  <a:pt x="39115" y="82803"/>
                </a:lnTo>
                <a:lnTo>
                  <a:pt x="63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4658" y="154051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1082293" y="216281"/>
                </a:moveTo>
                <a:lnTo>
                  <a:pt x="1037589" y="216281"/>
                </a:lnTo>
                <a:lnTo>
                  <a:pt x="1037589" y="335279"/>
                </a:lnTo>
                <a:lnTo>
                  <a:pt x="1218691" y="335279"/>
                </a:lnTo>
                <a:lnTo>
                  <a:pt x="1218691" y="299338"/>
                </a:lnTo>
                <a:lnTo>
                  <a:pt x="1082293" y="299338"/>
                </a:lnTo>
                <a:lnTo>
                  <a:pt x="1082293" y="279146"/>
                </a:lnTo>
                <a:lnTo>
                  <a:pt x="1218691" y="279146"/>
                </a:lnTo>
                <a:lnTo>
                  <a:pt x="1218691" y="245363"/>
                </a:lnTo>
                <a:lnTo>
                  <a:pt x="1082293" y="245363"/>
                </a:lnTo>
                <a:lnTo>
                  <a:pt x="1082293" y="216281"/>
                </a:lnTo>
                <a:close/>
              </a:path>
              <a:path w="1263650" h="335280">
                <a:moveTo>
                  <a:pt x="1218691" y="279146"/>
                </a:moveTo>
                <a:lnTo>
                  <a:pt x="1173861" y="279146"/>
                </a:lnTo>
                <a:lnTo>
                  <a:pt x="1173861" y="299338"/>
                </a:lnTo>
                <a:lnTo>
                  <a:pt x="1218691" y="299338"/>
                </a:lnTo>
                <a:lnTo>
                  <a:pt x="1218691" y="279146"/>
                </a:lnTo>
                <a:close/>
              </a:path>
              <a:path w="1263650" h="335280">
                <a:moveTo>
                  <a:pt x="1218691" y="216281"/>
                </a:moveTo>
                <a:lnTo>
                  <a:pt x="1173861" y="216281"/>
                </a:lnTo>
                <a:lnTo>
                  <a:pt x="1173861" y="245363"/>
                </a:lnTo>
                <a:lnTo>
                  <a:pt x="1218691" y="245363"/>
                </a:lnTo>
                <a:lnTo>
                  <a:pt x="1218691" y="216281"/>
                </a:lnTo>
                <a:close/>
              </a:path>
              <a:path w="1263650" h="335280">
                <a:moveTo>
                  <a:pt x="909954" y="205994"/>
                </a:moveTo>
                <a:lnTo>
                  <a:pt x="722502" y="205994"/>
                </a:lnTo>
                <a:lnTo>
                  <a:pt x="722502" y="242950"/>
                </a:lnTo>
                <a:lnTo>
                  <a:pt x="864869" y="242950"/>
                </a:lnTo>
                <a:lnTo>
                  <a:pt x="864869" y="332739"/>
                </a:lnTo>
                <a:lnTo>
                  <a:pt x="909954" y="332739"/>
                </a:lnTo>
                <a:lnTo>
                  <a:pt x="909954" y="205994"/>
                </a:lnTo>
                <a:close/>
              </a:path>
              <a:path w="1263650" h="335280">
                <a:moveTo>
                  <a:pt x="614426" y="231521"/>
                </a:moveTo>
                <a:lnTo>
                  <a:pt x="323976" y="231521"/>
                </a:lnTo>
                <a:lnTo>
                  <a:pt x="323976" y="269875"/>
                </a:lnTo>
                <a:lnTo>
                  <a:pt x="614426" y="269875"/>
                </a:lnTo>
                <a:lnTo>
                  <a:pt x="614426" y="231521"/>
                </a:lnTo>
                <a:close/>
              </a:path>
              <a:path w="1263650" h="335280">
                <a:moveTo>
                  <a:pt x="491997" y="164846"/>
                </a:moveTo>
                <a:lnTo>
                  <a:pt x="446531" y="164846"/>
                </a:lnTo>
                <a:lnTo>
                  <a:pt x="446531" y="231521"/>
                </a:lnTo>
                <a:lnTo>
                  <a:pt x="491997" y="231521"/>
                </a:lnTo>
                <a:lnTo>
                  <a:pt x="491997" y="164846"/>
                </a:lnTo>
                <a:close/>
              </a:path>
              <a:path w="1263650" h="335280">
                <a:moveTo>
                  <a:pt x="452881" y="12065"/>
                </a:moveTo>
                <a:lnTo>
                  <a:pt x="452881" y="35178"/>
                </a:lnTo>
                <a:lnTo>
                  <a:pt x="452284" y="43179"/>
                </a:lnTo>
                <a:lnTo>
                  <a:pt x="432165" y="82994"/>
                </a:lnTo>
                <a:lnTo>
                  <a:pt x="400923" y="113252"/>
                </a:lnTo>
                <a:lnTo>
                  <a:pt x="360473" y="139953"/>
                </a:lnTo>
                <a:lnTo>
                  <a:pt x="338581" y="151256"/>
                </a:lnTo>
                <a:lnTo>
                  <a:pt x="361568" y="186181"/>
                </a:lnTo>
                <a:lnTo>
                  <a:pt x="405145" y="161803"/>
                </a:lnTo>
                <a:lnTo>
                  <a:pt x="444817" y="131968"/>
                </a:lnTo>
                <a:lnTo>
                  <a:pt x="466343" y="109727"/>
                </a:lnTo>
                <a:lnTo>
                  <a:pt x="541693" y="109727"/>
                </a:lnTo>
                <a:lnTo>
                  <a:pt x="489457" y="74295"/>
                </a:lnTo>
                <a:lnTo>
                  <a:pt x="493031" y="65222"/>
                </a:lnTo>
                <a:lnTo>
                  <a:pt x="495569" y="56102"/>
                </a:lnTo>
                <a:lnTo>
                  <a:pt x="497083" y="46934"/>
                </a:lnTo>
                <a:lnTo>
                  <a:pt x="497586" y="37719"/>
                </a:lnTo>
                <a:lnTo>
                  <a:pt x="497586" y="14224"/>
                </a:lnTo>
                <a:lnTo>
                  <a:pt x="452881" y="12065"/>
                </a:lnTo>
                <a:close/>
              </a:path>
              <a:path w="1263650" h="335280">
                <a:moveTo>
                  <a:pt x="541693" y="109727"/>
                </a:moveTo>
                <a:lnTo>
                  <a:pt x="466343" y="109727"/>
                </a:lnTo>
                <a:lnTo>
                  <a:pt x="577468" y="184403"/>
                </a:lnTo>
                <a:lnTo>
                  <a:pt x="601979" y="150622"/>
                </a:lnTo>
                <a:lnTo>
                  <a:pt x="541693" y="109727"/>
                </a:lnTo>
                <a:close/>
              </a:path>
              <a:path w="1263650" h="335280">
                <a:moveTo>
                  <a:pt x="1059179" y="95630"/>
                </a:moveTo>
                <a:lnTo>
                  <a:pt x="1017809" y="103854"/>
                </a:lnTo>
                <a:lnTo>
                  <a:pt x="986916" y="134366"/>
                </a:lnTo>
                <a:lnTo>
                  <a:pt x="985012" y="142240"/>
                </a:lnTo>
                <a:lnTo>
                  <a:pt x="985012" y="160020"/>
                </a:lnTo>
                <a:lnTo>
                  <a:pt x="1006855" y="192024"/>
                </a:lnTo>
                <a:lnTo>
                  <a:pt x="1044400" y="205438"/>
                </a:lnTo>
                <a:lnTo>
                  <a:pt x="1059179" y="206375"/>
                </a:lnTo>
                <a:lnTo>
                  <a:pt x="1066756" y="206138"/>
                </a:lnTo>
                <a:lnTo>
                  <a:pt x="1106368" y="195262"/>
                </a:lnTo>
                <a:lnTo>
                  <a:pt x="1130031" y="170433"/>
                </a:lnTo>
                <a:lnTo>
                  <a:pt x="1054989" y="170433"/>
                </a:lnTo>
                <a:lnTo>
                  <a:pt x="1050925" y="170052"/>
                </a:lnTo>
                <a:lnTo>
                  <a:pt x="1029080" y="159639"/>
                </a:lnTo>
                <a:lnTo>
                  <a:pt x="1027176" y="157225"/>
                </a:lnTo>
                <a:lnTo>
                  <a:pt x="1026159" y="154304"/>
                </a:lnTo>
                <a:lnTo>
                  <a:pt x="1026159" y="147827"/>
                </a:lnTo>
                <a:lnTo>
                  <a:pt x="1046988" y="132715"/>
                </a:lnTo>
                <a:lnTo>
                  <a:pt x="1050925" y="131825"/>
                </a:lnTo>
                <a:lnTo>
                  <a:pt x="1054989" y="131445"/>
                </a:lnTo>
                <a:lnTo>
                  <a:pt x="1129820" y="131445"/>
                </a:lnTo>
                <a:lnTo>
                  <a:pt x="1127632" y="127507"/>
                </a:lnTo>
                <a:lnTo>
                  <a:pt x="1094557" y="101357"/>
                </a:lnTo>
                <a:lnTo>
                  <a:pt x="1066756" y="95849"/>
                </a:lnTo>
                <a:lnTo>
                  <a:pt x="1059179" y="95630"/>
                </a:lnTo>
                <a:close/>
              </a:path>
              <a:path w="1263650" h="335280">
                <a:moveTo>
                  <a:pt x="1129820" y="131445"/>
                </a:moveTo>
                <a:lnTo>
                  <a:pt x="1067689" y="131445"/>
                </a:lnTo>
                <a:lnTo>
                  <a:pt x="1075436" y="133096"/>
                </a:lnTo>
                <a:lnTo>
                  <a:pt x="1088897" y="139700"/>
                </a:lnTo>
                <a:lnTo>
                  <a:pt x="1092200" y="144525"/>
                </a:lnTo>
                <a:lnTo>
                  <a:pt x="1092200" y="157606"/>
                </a:lnTo>
                <a:lnTo>
                  <a:pt x="1088897" y="162559"/>
                </a:lnTo>
                <a:lnTo>
                  <a:pt x="1075436" y="168909"/>
                </a:lnTo>
                <a:lnTo>
                  <a:pt x="1067689" y="170433"/>
                </a:lnTo>
                <a:lnTo>
                  <a:pt x="1130031" y="170433"/>
                </a:lnTo>
                <a:lnTo>
                  <a:pt x="1131442" y="167894"/>
                </a:lnTo>
                <a:lnTo>
                  <a:pt x="1133475" y="160020"/>
                </a:lnTo>
                <a:lnTo>
                  <a:pt x="1133475" y="142240"/>
                </a:lnTo>
                <a:lnTo>
                  <a:pt x="1131442" y="134366"/>
                </a:lnTo>
                <a:lnTo>
                  <a:pt x="1129820" y="131445"/>
                </a:lnTo>
                <a:close/>
              </a:path>
              <a:path w="1263650" h="335280">
                <a:moveTo>
                  <a:pt x="101600" y="119760"/>
                </a:moveTo>
                <a:lnTo>
                  <a:pt x="56133" y="119760"/>
                </a:lnTo>
                <a:lnTo>
                  <a:pt x="56133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5" y="250444"/>
                </a:lnTo>
                <a:lnTo>
                  <a:pt x="97932" y="249681"/>
                </a:lnTo>
                <a:lnTo>
                  <a:pt x="136778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3650" h="335280">
                <a:moveTo>
                  <a:pt x="198500" y="200025"/>
                </a:moveTo>
                <a:lnTo>
                  <a:pt x="152780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3650" h="335280">
                <a:moveTo>
                  <a:pt x="181482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2" y="173990"/>
                </a:lnTo>
                <a:lnTo>
                  <a:pt x="163321" y="180848"/>
                </a:lnTo>
                <a:lnTo>
                  <a:pt x="174243" y="140334"/>
                </a:lnTo>
                <a:lnTo>
                  <a:pt x="180593" y="99695"/>
                </a:lnTo>
                <a:lnTo>
                  <a:pt x="181482" y="81279"/>
                </a:lnTo>
                <a:lnTo>
                  <a:pt x="181482" y="22732"/>
                </a:lnTo>
                <a:close/>
              </a:path>
              <a:path w="1263650" h="335280">
                <a:moveTo>
                  <a:pt x="1155064" y="52577"/>
                </a:moveTo>
                <a:lnTo>
                  <a:pt x="963040" y="52577"/>
                </a:lnTo>
                <a:lnTo>
                  <a:pt x="963040" y="86995"/>
                </a:lnTo>
                <a:lnTo>
                  <a:pt x="1155064" y="86995"/>
                </a:lnTo>
                <a:lnTo>
                  <a:pt x="1155064" y="52577"/>
                </a:lnTo>
                <a:close/>
              </a:path>
              <a:path w="1263650" h="335280">
                <a:moveTo>
                  <a:pt x="759840" y="54355"/>
                </a:moveTo>
                <a:lnTo>
                  <a:pt x="715390" y="54355"/>
                </a:lnTo>
                <a:lnTo>
                  <a:pt x="715011" y="61545"/>
                </a:lnTo>
                <a:lnTo>
                  <a:pt x="714263" y="68246"/>
                </a:lnTo>
                <a:lnTo>
                  <a:pt x="698753" y="108203"/>
                </a:lnTo>
                <a:lnTo>
                  <a:pt x="667765" y="140334"/>
                </a:lnTo>
                <a:lnTo>
                  <a:pt x="639444" y="160908"/>
                </a:lnTo>
                <a:lnTo>
                  <a:pt x="665733" y="192913"/>
                </a:lnTo>
                <a:lnTo>
                  <a:pt x="708787" y="159766"/>
                </a:lnTo>
                <a:lnTo>
                  <a:pt x="735583" y="130428"/>
                </a:lnTo>
                <a:lnTo>
                  <a:pt x="806853" y="130428"/>
                </a:lnTo>
                <a:lnTo>
                  <a:pt x="754506" y="92709"/>
                </a:lnTo>
                <a:lnTo>
                  <a:pt x="756840" y="83544"/>
                </a:lnTo>
                <a:lnTo>
                  <a:pt x="758507" y="74152"/>
                </a:lnTo>
                <a:lnTo>
                  <a:pt x="759507" y="64545"/>
                </a:lnTo>
                <a:lnTo>
                  <a:pt x="759840" y="54355"/>
                </a:lnTo>
                <a:close/>
              </a:path>
              <a:path w="1263650" h="335280">
                <a:moveTo>
                  <a:pt x="909954" y="7874"/>
                </a:moveTo>
                <a:lnTo>
                  <a:pt x="864869" y="7874"/>
                </a:lnTo>
                <a:lnTo>
                  <a:pt x="864869" y="74675"/>
                </a:lnTo>
                <a:lnTo>
                  <a:pt x="805561" y="74675"/>
                </a:lnTo>
                <a:lnTo>
                  <a:pt x="805561" y="111505"/>
                </a:lnTo>
                <a:lnTo>
                  <a:pt x="864869" y="111505"/>
                </a:lnTo>
                <a:lnTo>
                  <a:pt x="864869" y="190373"/>
                </a:lnTo>
                <a:lnTo>
                  <a:pt x="909954" y="190373"/>
                </a:lnTo>
                <a:lnTo>
                  <a:pt x="909954" y="7874"/>
                </a:lnTo>
                <a:close/>
              </a:path>
              <a:path w="1263650" h="335280">
                <a:moveTo>
                  <a:pt x="806853" y="130428"/>
                </a:moveTo>
                <a:lnTo>
                  <a:pt x="735583" y="130428"/>
                </a:lnTo>
                <a:lnTo>
                  <a:pt x="809116" y="182625"/>
                </a:lnTo>
                <a:lnTo>
                  <a:pt x="835405" y="151002"/>
                </a:lnTo>
                <a:lnTo>
                  <a:pt x="806853" y="130428"/>
                </a:lnTo>
                <a:close/>
              </a:path>
              <a:path w="1263650" h="335280">
                <a:moveTo>
                  <a:pt x="822959" y="17779"/>
                </a:moveTo>
                <a:lnTo>
                  <a:pt x="653668" y="17779"/>
                </a:lnTo>
                <a:lnTo>
                  <a:pt x="653668" y="54355"/>
                </a:lnTo>
                <a:lnTo>
                  <a:pt x="822959" y="54355"/>
                </a:lnTo>
                <a:lnTo>
                  <a:pt x="822959" y="17779"/>
                </a:lnTo>
                <a:close/>
              </a:path>
              <a:path w="1263650" h="335280">
                <a:moveTo>
                  <a:pt x="1218691" y="7874"/>
                </a:moveTo>
                <a:lnTo>
                  <a:pt x="1173606" y="7874"/>
                </a:lnTo>
                <a:lnTo>
                  <a:pt x="1173606" y="200659"/>
                </a:lnTo>
                <a:lnTo>
                  <a:pt x="1218691" y="200659"/>
                </a:lnTo>
                <a:lnTo>
                  <a:pt x="1218691" y="123951"/>
                </a:lnTo>
                <a:lnTo>
                  <a:pt x="1263395" y="123951"/>
                </a:lnTo>
                <a:lnTo>
                  <a:pt x="1263395" y="86995"/>
                </a:lnTo>
                <a:lnTo>
                  <a:pt x="1218691" y="86995"/>
                </a:lnTo>
                <a:lnTo>
                  <a:pt x="1218691" y="7874"/>
                </a:lnTo>
                <a:close/>
              </a:path>
              <a:path w="1263650" h="335280">
                <a:moveTo>
                  <a:pt x="260350" y="7874"/>
                </a:moveTo>
                <a:lnTo>
                  <a:pt x="215264" y="7874"/>
                </a:lnTo>
                <a:lnTo>
                  <a:pt x="215264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3650" h="335280">
                <a:moveTo>
                  <a:pt x="1004951" y="0"/>
                </a:moveTo>
                <a:lnTo>
                  <a:pt x="997076" y="34163"/>
                </a:lnTo>
                <a:lnTo>
                  <a:pt x="1001521" y="35305"/>
                </a:lnTo>
                <a:lnTo>
                  <a:pt x="1006728" y="36449"/>
                </a:lnTo>
                <a:lnTo>
                  <a:pt x="1049654" y="41655"/>
                </a:lnTo>
                <a:lnTo>
                  <a:pt x="1062101" y="42291"/>
                </a:lnTo>
                <a:lnTo>
                  <a:pt x="1116456" y="42291"/>
                </a:lnTo>
                <a:lnTo>
                  <a:pt x="1116456" y="7493"/>
                </a:lnTo>
                <a:lnTo>
                  <a:pt x="1067689" y="7493"/>
                </a:lnTo>
                <a:lnTo>
                  <a:pt x="1059713" y="7348"/>
                </a:lnTo>
                <a:lnTo>
                  <a:pt x="1051607" y="6905"/>
                </a:lnTo>
                <a:lnTo>
                  <a:pt x="1043382" y="6153"/>
                </a:lnTo>
                <a:lnTo>
                  <a:pt x="1035050" y="5079"/>
                </a:lnTo>
                <a:lnTo>
                  <a:pt x="1011850" y="1240"/>
                </a:lnTo>
                <a:lnTo>
                  <a:pt x="1004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171" y="2988765"/>
            <a:ext cx="8576310" cy="229679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b="0" spc="-3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과대적합</a:t>
            </a:r>
            <a:r>
              <a:rPr sz="2800" b="0" spc="5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13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(Overfitting)</a:t>
            </a:r>
            <a:endParaRPr sz="2800">
              <a:latin typeface="나눔스퀘어OTF Light"/>
              <a:cs typeface="나눔스퀘어OTF Light"/>
            </a:endParaRPr>
          </a:p>
          <a:p>
            <a:pPr marL="949325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949325" algn="l"/>
                <a:tab pos="949960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너무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상세하고 복잡한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모델링을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하여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훈련데이터에만</a:t>
            </a:r>
            <a:r>
              <a:rPr sz="2400" b="0" spc="29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과도하게</a:t>
            </a:r>
            <a:endParaRPr sz="2400">
              <a:latin typeface="나눔스퀘어OTF Light"/>
              <a:cs typeface="나눔스퀘어OTF Light"/>
            </a:endParaRPr>
          </a:p>
          <a:p>
            <a:pPr marL="949325">
              <a:lnSpc>
                <a:spcPct val="100000"/>
              </a:lnSpc>
              <a:spcBef>
                <a:spcPts val="5"/>
              </a:spcBef>
            </a:pP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정확히 동작하는</a:t>
            </a:r>
            <a:r>
              <a:rPr sz="2400" b="0" spc="1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5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모델.</a:t>
            </a:r>
            <a:endParaRPr sz="24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800" b="0" spc="-3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과소적합</a:t>
            </a:r>
            <a:r>
              <a:rPr sz="2800" b="0" spc="4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11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(Underfitting)</a:t>
            </a:r>
            <a:endParaRPr sz="2800">
              <a:latin typeface="나눔스퀘어OTF Light"/>
              <a:cs typeface="나눔스퀘어OTF Light"/>
            </a:endParaRPr>
          </a:p>
          <a:p>
            <a:pPr marL="949325" indent="-34290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949325" algn="l"/>
                <a:tab pos="949960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모델링을 너무 </a:t>
            </a:r>
            <a:r>
              <a:rPr sz="2400" b="0" spc="-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간단하게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하여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성능이 제대로 나오지 않는</a:t>
            </a:r>
            <a:r>
              <a:rPr sz="2400" b="0" spc="4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5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모델.</a:t>
            </a:r>
            <a:endParaRPr sz="2400">
              <a:latin typeface="나눔스퀘어OTF Light"/>
              <a:cs typeface="나눔스퀘어OTF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4058" y="2989326"/>
            <a:ext cx="8926195" cy="2512060"/>
          </a:xfrm>
          <a:custGeom>
            <a:avLst/>
            <a:gdLst/>
            <a:ahLst/>
            <a:cxnLst/>
            <a:rect l="l" t="t" r="r" b="b"/>
            <a:pathLst>
              <a:path w="8926195" h="2512060">
                <a:moveTo>
                  <a:pt x="0" y="2511552"/>
                </a:moveTo>
                <a:lnTo>
                  <a:pt x="8926068" y="2511552"/>
                </a:lnTo>
                <a:lnTo>
                  <a:pt x="8926068" y="0"/>
                </a:lnTo>
                <a:lnTo>
                  <a:pt x="0" y="0"/>
                </a:lnTo>
                <a:lnTo>
                  <a:pt x="0" y="2511552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2188" y="1906523"/>
            <a:ext cx="749935" cy="792480"/>
          </a:xfrm>
          <a:custGeom>
            <a:avLst/>
            <a:gdLst/>
            <a:ahLst/>
            <a:cxnLst/>
            <a:rect l="l" t="t" r="r" b="b"/>
            <a:pathLst>
              <a:path w="749935" h="792480">
                <a:moveTo>
                  <a:pt x="562356" y="374903"/>
                </a:moveTo>
                <a:lnTo>
                  <a:pt x="187451" y="374903"/>
                </a:lnTo>
                <a:lnTo>
                  <a:pt x="187451" y="792479"/>
                </a:lnTo>
                <a:lnTo>
                  <a:pt x="562356" y="792479"/>
                </a:lnTo>
                <a:lnTo>
                  <a:pt x="562356" y="374903"/>
                </a:lnTo>
                <a:close/>
              </a:path>
              <a:path w="749935" h="792480">
                <a:moveTo>
                  <a:pt x="374903" y="0"/>
                </a:moveTo>
                <a:lnTo>
                  <a:pt x="0" y="374903"/>
                </a:lnTo>
                <a:lnTo>
                  <a:pt x="749808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2188" y="1906523"/>
            <a:ext cx="749935" cy="792480"/>
          </a:xfrm>
          <a:custGeom>
            <a:avLst/>
            <a:gdLst/>
            <a:ahLst/>
            <a:cxnLst/>
            <a:rect l="l" t="t" r="r" b="b"/>
            <a:pathLst>
              <a:path w="749935" h="792480">
                <a:moveTo>
                  <a:pt x="749808" y="374903"/>
                </a:moveTo>
                <a:lnTo>
                  <a:pt x="562356" y="374903"/>
                </a:lnTo>
                <a:lnTo>
                  <a:pt x="562356" y="792479"/>
                </a:lnTo>
                <a:lnTo>
                  <a:pt x="187451" y="792479"/>
                </a:lnTo>
                <a:lnTo>
                  <a:pt x="187451" y="374903"/>
                </a:lnTo>
                <a:lnTo>
                  <a:pt x="0" y="374903"/>
                </a:lnTo>
                <a:lnTo>
                  <a:pt x="374903" y="0"/>
                </a:lnTo>
                <a:lnTo>
                  <a:pt x="749808" y="37490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86077" y="1233297"/>
            <a:ext cx="7082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일반화 성능이 최대화 </a:t>
            </a:r>
            <a:r>
              <a:rPr sz="2800" spc="-40" dirty="0"/>
              <a:t>되는 </a:t>
            </a:r>
            <a:r>
              <a:rPr sz="2800" spc="-35" dirty="0"/>
              <a:t>모델을 찾는 것이</a:t>
            </a:r>
            <a:r>
              <a:rPr sz="2800" spc="495" dirty="0"/>
              <a:t> </a:t>
            </a:r>
            <a:r>
              <a:rPr sz="2800" spc="-35" dirty="0"/>
              <a:t>목표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4399" y="153796"/>
            <a:ext cx="928369" cy="335915"/>
          </a:xfrm>
          <a:custGeom>
            <a:avLst/>
            <a:gdLst/>
            <a:ahLst/>
            <a:cxnLst/>
            <a:rect l="l" t="t" r="r" b="b"/>
            <a:pathLst>
              <a:path w="928369" h="335915">
                <a:moveTo>
                  <a:pt x="428498" y="215900"/>
                </a:moveTo>
                <a:lnTo>
                  <a:pt x="383413" y="215900"/>
                </a:lnTo>
                <a:lnTo>
                  <a:pt x="383413" y="329438"/>
                </a:lnTo>
                <a:lnTo>
                  <a:pt x="518413" y="329438"/>
                </a:lnTo>
                <a:lnTo>
                  <a:pt x="527012" y="329295"/>
                </a:lnTo>
                <a:lnTo>
                  <a:pt x="571428" y="322597"/>
                </a:lnTo>
                <a:lnTo>
                  <a:pt x="579119" y="320548"/>
                </a:lnTo>
                <a:lnTo>
                  <a:pt x="576311" y="292862"/>
                </a:lnTo>
                <a:lnTo>
                  <a:pt x="428498" y="292862"/>
                </a:lnTo>
                <a:lnTo>
                  <a:pt x="428498" y="215900"/>
                </a:lnTo>
                <a:close/>
              </a:path>
              <a:path w="928369" h="335915">
                <a:moveTo>
                  <a:pt x="575563" y="285495"/>
                </a:moveTo>
                <a:lnTo>
                  <a:pt x="534495" y="292369"/>
                </a:lnTo>
                <a:lnTo>
                  <a:pt x="518413" y="292862"/>
                </a:lnTo>
                <a:lnTo>
                  <a:pt x="576311" y="292862"/>
                </a:lnTo>
                <a:lnTo>
                  <a:pt x="575563" y="285495"/>
                </a:lnTo>
                <a:close/>
              </a:path>
              <a:path w="928369" h="335915">
                <a:moveTo>
                  <a:pt x="563499" y="8127"/>
                </a:moveTo>
                <a:lnTo>
                  <a:pt x="518413" y="8127"/>
                </a:lnTo>
                <a:lnTo>
                  <a:pt x="518413" y="237489"/>
                </a:lnTo>
                <a:lnTo>
                  <a:pt x="563499" y="237489"/>
                </a:lnTo>
                <a:lnTo>
                  <a:pt x="563499" y="134493"/>
                </a:lnTo>
                <a:lnTo>
                  <a:pt x="608202" y="134493"/>
                </a:lnTo>
                <a:lnTo>
                  <a:pt x="608202" y="97662"/>
                </a:lnTo>
                <a:lnTo>
                  <a:pt x="563499" y="97662"/>
                </a:lnTo>
                <a:lnTo>
                  <a:pt x="563499" y="8127"/>
                </a:lnTo>
                <a:close/>
              </a:path>
              <a:path w="928369" h="335915">
                <a:moveTo>
                  <a:pt x="364617" y="18033"/>
                </a:moveTo>
                <a:lnTo>
                  <a:pt x="319913" y="18033"/>
                </a:lnTo>
                <a:lnTo>
                  <a:pt x="319913" y="189229"/>
                </a:lnTo>
                <a:lnTo>
                  <a:pt x="472948" y="189229"/>
                </a:lnTo>
                <a:lnTo>
                  <a:pt x="472948" y="152653"/>
                </a:lnTo>
                <a:lnTo>
                  <a:pt x="364617" y="152653"/>
                </a:lnTo>
                <a:lnTo>
                  <a:pt x="364617" y="110362"/>
                </a:lnTo>
                <a:lnTo>
                  <a:pt x="472948" y="110362"/>
                </a:lnTo>
                <a:lnTo>
                  <a:pt x="472948" y="73786"/>
                </a:lnTo>
                <a:lnTo>
                  <a:pt x="364617" y="73786"/>
                </a:lnTo>
                <a:lnTo>
                  <a:pt x="364617" y="18033"/>
                </a:lnTo>
                <a:close/>
              </a:path>
              <a:path w="928369" h="335915">
                <a:moveTo>
                  <a:pt x="472948" y="110362"/>
                </a:moveTo>
                <a:lnTo>
                  <a:pt x="428117" y="110362"/>
                </a:lnTo>
                <a:lnTo>
                  <a:pt x="428117" y="152653"/>
                </a:lnTo>
                <a:lnTo>
                  <a:pt x="472948" y="152653"/>
                </a:lnTo>
                <a:lnTo>
                  <a:pt x="472948" y="110362"/>
                </a:lnTo>
                <a:close/>
              </a:path>
              <a:path w="928369" h="335915">
                <a:moveTo>
                  <a:pt x="472948" y="18033"/>
                </a:moveTo>
                <a:lnTo>
                  <a:pt x="428117" y="18033"/>
                </a:lnTo>
                <a:lnTo>
                  <a:pt x="428117" y="73786"/>
                </a:lnTo>
                <a:lnTo>
                  <a:pt x="472948" y="73786"/>
                </a:lnTo>
                <a:lnTo>
                  <a:pt x="472948" y="18033"/>
                </a:lnTo>
                <a:close/>
              </a:path>
              <a:path w="928369" h="335915">
                <a:moveTo>
                  <a:pt x="258063" y="187832"/>
                </a:moveTo>
                <a:lnTo>
                  <a:pt x="73787" y="187832"/>
                </a:lnTo>
                <a:lnTo>
                  <a:pt x="73787" y="224027"/>
                </a:lnTo>
                <a:lnTo>
                  <a:pt x="213359" y="224027"/>
                </a:lnTo>
                <a:lnTo>
                  <a:pt x="213359" y="243586"/>
                </a:lnTo>
                <a:lnTo>
                  <a:pt x="74803" y="243586"/>
                </a:lnTo>
                <a:lnTo>
                  <a:pt x="74803" y="335914"/>
                </a:lnTo>
                <a:lnTo>
                  <a:pt x="212978" y="335914"/>
                </a:lnTo>
                <a:lnTo>
                  <a:pt x="221430" y="335750"/>
                </a:lnTo>
                <a:lnTo>
                  <a:pt x="265632" y="328856"/>
                </a:lnTo>
                <a:lnTo>
                  <a:pt x="273303" y="327025"/>
                </a:lnTo>
                <a:lnTo>
                  <a:pt x="270500" y="299592"/>
                </a:lnTo>
                <a:lnTo>
                  <a:pt x="119634" y="299592"/>
                </a:lnTo>
                <a:lnTo>
                  <a:pt x="119634" y="278383"/>
                </a:lnTo>
                <a:lnTo>
                  <a:pt x="258063" y="278383"/>
                </a:lnTo>
                <a:lnTo>
                  <a:pt x="258063" y="187832"/>
                </a:lnTo>
                <a:close/>
              </a:path>
              <a:path w="928369" h="335915">
                <a:moveTo>
                  <a:pt x="269748" y="292226"/>
                </a:moveTo>
                <a:lnTo>
                  <a:pt x="228822" y="299100"/>
                </a:lnTo>
                <a:lnTo>
                  <a:pt x="212978" y="299592"/>
                </a:lnTo>
                <a:lnTo>
                  <a:pt x="270500" y="299592"/>
                </a:lnTo>
                <a:lnTo>
                  <a:pt x="269748" y="292226"/>
                </a:lnTo>
                <a:close/>
              </a:path>
              <a:path w="928369" h="335915">
                <a:moveTo>
                  <a:pt x="726186" y="95884"/>
                </a:moveTo>
                <a:lnTo>
                  <a:pt x="685418" y="103409"/>
                </a:lnTo>
                <a:lnTo>
                  <a:pt x="654050" y="132333"/>
                </a:lnTo>
                <a:lnTo>
                  <a:pt x="652018" y="139826"/>
                </a:lnTo>
                <a:lnTo>
                  <a:pt x="652018" y="155194"/>
                </a:lnTo>
                <a:lnTo>
                  <a:pt x="653288" y="161417"/>
                </a:lnTo>
                <a:lnTo>
                  <a:pt x="655955" y="167004"/>
                </a:lnTo>
                <a:lnTo>
                  <a:pt x="658494" y="172593"/>
                </a:lnTo>
                <a:lnTo>
                  <a:pt x="662051" y="177546"/>
                </a:lnTo>
                <a:lnTo>
                  <a:pt x="666750" y="181736"/>
                </a:lnTo>
                <a:lnTo>
                  <a:pt x="671321" y="186054"/>
                </a:lnTo>
                <a:lnTo>
                  <a:pt x="676782" y="189610"/>
                </a:lnTo>
                <a:lnTo>
                  <a:pt x="689356" y="195199"/>
                </a:lnTo>
                <a:lnTo>
                  <a:pt x="696087" y="197357"/>
                </a:lnTo>
                <a:lnTo>
                  <a:pt x="703452" y="198754"/>
                </a:lnTo>
                <a:lnTo>
                  <a:pt x="703452" y="221868"/>
                </a:lnTo>
                <a:lnTo>
                  <a:pt x="624967" y="221868"/>
                </a:lnTo>
                <a:lnTo>
                  <a:pt x="624967" y="258825"/>
                </a:lnTo>
                <a:lnTo>
                  <a:pt x="681863" y="258825"/>
                </a:lnTo>
                <a:lnTo>
                  <a:pt x="702649" y="258635"/>
                </a:lnTo>
                <a:lnTo>
                  <a:pt x="742602" y="257111"/>
                </a:lnTo>
                <a:lnTo>
                  <a:pt x="797734" y="251745"/>
                </a:lnTo>
                <a:lnTo>
                  <a:pt x="830580" y="245617"/>
                </a:lnTo>
                <a:lnTo>
                  <a:pt x="825435" y="219710"/>
                </a:lnTo>
                <a:lnTo>
                  <a:pt x="748919" y="219710"/>
                </a:lnTo>
                <a:lnTo>
                  <a:pt x="748919" y="198754"/>
                </a:lnTo>
                <a:lnTo>
                  <a:pt x="785621" y="181736"/>
                </a:lnTo>
                <a:lnTo>
                  <a:pt x="790320" y="177546"/>
                </a:lnTo>
                <a:lnTo>
                  <a:pt x="793876" y="172593"/>
                </a:lnTo>
                <a:lnTo>
                  <a:pt x="796544" y="167004"/>
                </a:lnTo>
                <a:lnTo>
                  <a:pt x="796948" y="166116"/>
                </a:lnTo>
                <a:lnTo>
                  <a:pt x="721994" y="166116"/>
                </a:lnTo>
                <a:lnTo>
                  <a:pt x="717803" y="165734"/>
                </a:lnTo>
                <a:lnTo>
                  <a:pt x="695706" y="156336"/>
                </a:lnTo>
                <a:lnTo>
                  <a:pt x="693801" y="154177"/>
                </a:lnTo>
                <a:lnTo>
                  <a:pt x="692784" y="151510"/>
                </a:lnTo>
                <a:lnTo>
                  <a:pt x="692784" y="145542"/>
                </a:lnTo>
                <a:lnTo>
                  <a:pt x="721994" y="130682"/>
                </a:lnTo>
                <a:lnTo>
                  <a:pt x="797413" y="130682"/>
                </a:lnTo>
                <a:lnTo>
                  <a:pt x="790320" y="119379"/>
                </a:lnTo>
                <a:lnTo>
                  <a:pt x="754633" y="99313"/>
                </a:lnTo>
                <a:lnTo>
                  <a:pt x="733542" y="96099"/>
                </a:lnTo>
                <a:lnTo>
                  <a:pt x="726186" y="95884"/>
                </a:lnTo>
                <a:close/>
              </a:path>
              <a:path w="928369" h="335915">
                <a:moveTo>
                  <a:pt x="823468" y="209803"/>
                </a:moveTo>
                <a:lnTo>
                  <a:pt x="778351" y="217066"/>
                </a:lnTo>
                <a:lnTo>
                  <a:pt x="748919" y="219710"/>
                </a:lnTo>
                <a:lnTo>
                  <a:pt x="825435" y="219710"/>
                </a:lnTo>
                <a:lnTo>
                  <a:pt x="823468" y="209803"/>
                </a:lnTo>
                <a:close/>
              </a:path>
              <a:path w="928369" h="335915">
                <a:moveTo>
                  <a:pt x="797413" y="130682"/>
                </a:moveTo>
                <a:lnTo>
                  <a:pt x="734694" y="130682"/>
                </a:lnTo>
                <a:lnTo>
                  <a:pt x="742442" y="132079"/>
                </a:lnTo>
                <a:lnTo>
                  <a:pt x="749300" y="135000"/>
                </a:lnTo>
                <a:lnTo>
                  <a:pt x="756157" y="138049"/>
                </a:lnTo>
                <a:lnTo>
                  <a:pt x="759587" y="142494"/>
                </a:lnTo>
                <a:lnTo>
                  <a:pt x="759587" y="151510"/>
                </a:lnTo>
                <a:lnTo>
                  <a:pt x="758698" y="154177"/>
                </a:lnTo>
                <a:lnTo>
                  <a:pt x="756793" y="156336"/>
                </a:lnTo>
                <a:lnTo>
                  <a:pt x="754888" y="158623"/>
                </a:lnTo>
                <a:lnTo>
                  <a:pt x="730503" y="166116"/>
                </a:lnTo>
                <a:lnTo>
                  <a:pt x="796948" y="166116"/>
                </a:lnTo>
                <a:lnTo>
                  <a:pt x="799083" y="161417"/>
                </a:lnTo>
                <a:lnTo>
                  <a:pt x="800481" y="155194"/>
                </a:lnTo>
                <a:lnTo>
                  <a:pt x="800481" y="139826"/>
                </a:lnTo>
                <a:lnTo>
                  <a:pt x="798449" y="132333"/>
                </a:lnTo>
                <a:lnTo>
                  <a:pt x="797413" y="130682"/>
                </a:lnTo>
                <a:close/>
              </a:path>
              <a:path w="928369" h="335915">
                <a:moveTo>
                  <a:pt x="822451" y="53212"/>
                </a:moveTo>
                <a:lnTo>
                  <a:pt x="629665" y="53212"/>
                </a:lnTo>
                <a:lnTo>
                  <a:pt x="629665" y="88392"/>
                </a:lnTo>
                <a:lnTo>
                  <a:pt x="822451" y="88392"/>
                </a:lnTo>
                <a:lnTo>
                  <a:pt x="822451" y="53212"/>
                </a:lnTo>
                <a:close/>
              </a:path>
              <a:path w="928369" h="335915">
                <a:moveTo>
                  <a:pt x="82295" y="8508"/>
                </a:moveTo>
                <a:lnTo>
                  <a:pt x="42519" y="17262"/>
                </a:lnTo>
                <a:lnTo>
                  <a:pt x="9800" y="48212"/>
                </a:lnTo>
                <a:lnTo>
                  <a:pt x="0" y="86613"/>
                </a:lnTo>
                <a:lnTo>
                  <a:pt x="384" y="94944"/>
                </a:lnTo>
                <a:lnTo>
                  <a:pt x="13858" y="131429"/>
                </a:lnTo>
                <a:lnTo>
                  <a:pt x="49784" y="159003"/>
                </a:lnTo>
                <a:lnTo>
                  <a:pt x="82295" y="164719"/>
                </a:lnTo>
                <a:lnTo>
                  <a:pt x="90874" y="164361"/>
                </a:lnTo>
                <a:lnTo>
                  <a:pt x="128603" y="152130"/>
                </a:lnTo>
                <a:lnTo>
                  <a:pt x="154193" y="125983"/>
                </a:lnTo>
                <a:lnTo>
                  <a:pt x="82295" y="125983"/>
                </a:lnTo>
                <a:lnTo>
                  <a:pt x="74324" y="125317"/>
                </a:lnTo>
                <a:lnTo>
                  <a:pt x="43999" y="95188"/>
                </a:lnTo>
                <a:lnTo>
                  <a:pt x="43306" y="86613"/>
                </a:lnTo>
                <a:lnTo>
                  <a:pt x="43999" y="78019"/>
                </a:lnTo>
                <a:lnTo>
                  <a:pt x="74324" y="47783"/>
                </a:lnTo>
                <a:lnTo>
                  <a:pt x="82295" y="47117"/>
                </a:lnTo>
                <a:lnTo>
                  <a:pt x="154142" y="47117"/>
                </a:lnTo>
                <a:lnTo>
                  <a:pt x="150733" y="41782"/>
                </a:lnTo>
                <a:lnTo>
                  <a:pt x="114681" y="14097"/>
                </a:lnTo>
                <a:lnTo>
                  <a:pt x="90874" y="8864"/>
                </a:lnTo>
                <a:lnTo>
                  <a:pt x="82295" y="8508"/>
                </a:lnTo>
                <a:close/>
              </a:path>
              <a:path w="928369" h="335915">
                <a:moveTo>
                  <a:pt x="154142" y="47117"/>
                </a:moveTo>
                <a:lnTo>
                  <a:pt x="82295" y="47117"/>
                </a:lnTo>
                <a:lnTo>
                  <a:pt x="90175" y="47783"/>
                </a:lnTo>
                <a:lnTo>
                  <a:pt x="97424" y="49784"/>
                </a:lnTo>
                <a:lnTo>
                  <a:pt x="121412" y="86613"/>
                </a:lnTo>
                <a:lnTo>
                  <a:pt x="120697" y="95188"/>
                </a:lnTo>
                <a:lnTo>
                  <a:pt x="90175" y="125317"/>
                </a:lnTo>
                <a:lnTo>
                  <a:pt x="82295" y="125983"/>
                </a:lnTo>
                <a:lnTo>
                  <a:pt x="154193" y="125983"/>
                </a:lnTo>
                <a:lnTo>
                  <a:pt x="164719" y="86613"/>
                </a:lnTo>
                <a:lnTo>
                  <a:pt x="164316" y="78228"/>
                </a:lnTo>
                <a:lnTo>
                  <a:pt x="163115" y="70199"/>
                </a:lnTo>
                <a:lnTo>
                  <a:pt x="161129" y="62503"/>
                </a:lnTo>
                <a:lnTo>
                  <a:pt x="158369" y="55118"/>
                </a:lnTo>
                <a:lnTo>
                  <a:pt x="154842" y="48212"/>
                </a:lnTo>
                <a:lnTo>
                  <a:pt x="154142" y="47117"/>
                </a:lnTo>
                <a:close/>
              </a:path>
              <a:path w="928369" h="335915">
                <a:moveTo>
                  <a:pt x="885317" y="8127"/>
                </a:moveTo>
                <a:lnTo>
                  <a:pt x="840232" y="8127"/>
                </a:lnTo>
                <a:lnTo>
                  <a:pt x="840232" y="298957"/>
                </a:lnTo>
                <a:lnTo>
                  <a:pt x="885317" y="298957"/>
                </a:lnTo>
                <a:lnTo>
                  <a:pt x="885317" y="148717"/>
                </a:lnTo>
                <a:lnTo>
                  <a:pt x="928243" y="148717"/>
                </a:lnTo>
                <a:lnTo>
                  <a:pt x="928243" y="111759"/>
                </a:lnTo>
                <a:lnTo>
                  <a:pt x="885317" y="111759"/>
                </a:lnTo>
                <a:lnTo>
                  <a:pt x="885317" y="8127"/>
                </a:lnTo>
                <a:close/>
              </a:path>
              <a:path w="928369" h="335915">
                <a:moveTo>
                  <a:pt x="258063" y="8127"/>
                </a:moveTo>
                <a:lnTo>
                  <a:pt x="212978" y="8127"/>
                </a:lnTo>
                <a:lnTo>
                  <a:pt x="212978" y="173608"/>
                </a:lnTo>
                <a:lnTo>
                  <a:pt x="258063" y="173608"/>
                </a:lnTo>
                <a:lnTo>
                  <a:pt x="258063" y="8127"/>
                </a:lnTo>
                <a:close/>
              </a:path>
              <a:path w="928369" h="335915">
                <a:moveTo>
                  <a:pt x="671194" y="0"/>
                </a:moveTo>
                <a:lnTo>
                  <a:pt x="663320" y="34417"/>
                </a:lnTo>
                <a:lnTo>
                  <a:pt x="667893" y="35559"/>
                </a:lnTo>
                <a:lnTo>
                  <a:pt x="673100" y="36702"/>
                </a:lnTo>
                <a:lnTo>
                  <a:pt x="716788" y="41909"/>
                </a:lnTo>
                <a:lnTo>
                  <a:pt x="729361" y="42545"/>
                </a:lnTo>
                <a:lnTo>
                  <a:pt x="784478" y="42545"/>
                </a:lnTo>
                <a:lnTo>
                  <a:pt x="784478" y="7366"/>
                </a:lnTo>
                <a:lnTo>
                  <a:pt x="735076" y="7366"/>
                </a:lnTo>
                <a:lnTo>
                  <a:pt x="727003" y="7221"/>
                </a:lnTo>
                <a:lnTo>
                  <a:pt x="685609" y="2476"/>
                </a:lnTo>
                <a:lnTo>
                  <a:pt x="678176" y="1238"/>
                </a:lnTo>
                <a:lnTo>
                  <a:pt x="671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7627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7" y="0"/>
                </a:moveTo>
                <a:lnTo>
                  <a:pt x="16383" y="0"/>
                </a:lnTo>
                <a:lnTo>
                  <a:pt x="0" y="82803"/>
                </a:lnTo>
                <a:lnTo>
                  <a:pt x="39116" y="82803"/>
                </a:lnTo>
                <a:lnTo>
                  <a:pt x="63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7714" y="154051"/>
            <a:ext cx="1262380" cy="335280"/>
          </a:xfrm>
          <a:custGeom>
            <a:avLst/>
            <a:gdLst/>
            <a:ahLst/>
            <a:cxnLst/>
            <a:rect l="l" t="t" r="r" b="b"/>
            <a:pathLst>
              <a:path w="1262379" h="335280">
                <a:moveTo>
                  <a:pt x="1080770" y="216281"/>
                </a:moveTo>
                <a:lnTo>
                  <a:pt x="1036065" y="216281"/>
                </a:lnTo>
                <a:lnTo>
                  <a:pt x="1036065" y="335279"/>
                </a:lnTo>
                <a:lnTo>
                  <a:pt x="1217168" y="335279"/>
                </a:lnTo>
                <a:lnTo>
                  <a:pt x="1217168" y="299338"/>
                </a:lnTo>
                <a:lnTo>
                  <a:pt x="1080770" y="299338"/>
                </a:lnTo>
                <a:lnTo>
                  <a:pt x="1080770" y="279146"/>
                </a:lnTo>
                <a:lnTo>
                  <a:pt x="1217168" y="279146"/>
                </a:lnTo>
                <a:lnTo>
                  <a:pt x="1217168" y="245363"/>
                </a:lnTo>
                <a:lnTo>
                  <a:pt x="1080770" y="245363"/>
                </a:lnTo>
                <a:lnTo>
                  <a:pt x="1080770" y="216281"/>
                </a:lnTo>
                <a:close/>
              </a:path>
              <a:path w="1262379" h="335280">
                <a:moveTo>
                  <a:pt x="1217168" y="279146"/>
                </a:moveTo>
                <a:lnTo>
                  <a:pt x="1172337" y="279146"/>
                </a:lnTo>
                <a:lnTo>
                  <a:pt x="1172337" y="299338"/>
                </a:lnTo>
                <a:lnTo>
                  <a:pt x="1217168" y="299338"/>
                </a:lnTo>
                <a:lnTo>
                  <a:pt x="1217168" y="279146"/>
                </a:lnTo>
                <a:close/>
              </a:path>
              <a:path w="1262379" h="335280">
                <a:moveTo>
                  <a:pt x="1217168" y="216281"/>
                </a:moveTo>
                <a:lnTo>
                  <a:pt x="1172337" y="216281"/>
                </a:lnTo>
                <a:lnTo>
                  <a:pt x="1172337" y="245363"/>
                </a:lnTo>
                <a:lnTo>
                  <a:pt x="1217168" y="245363"/>
                </a:lnTo>
                <a:lnTo>
                  <a:pt x="1217168" y="216281"/>
                </a:lnTo>
                <a:close/>
              </a:path>
              <a:path w="1262379" h="335280">
                <a:moveTo>
                  <a:pt x="908431" y="205994"/>
                </a:moveTo>
                <a:lnTo>
                  <a:pt x="720978" y="205994"/>
                </a:lnTo>
                <a:lnTo>
                  <a:pt x="720978" y="242950"/>
                </a:lnTo>
                <a:lnTo>
                  <a:pt x="863346" y="242950"/>
                </a:lnTo>
                <a:lnTo>
                  <a:pt x="863346" y="332739"/>
                </a:lnTo>
                <a:lnTo>
                  <a:pt x="908431" y="332739"/>
                </a:lnTo>
                <a:lnTo>
                  <a:pt x="908431" y="205994"/>
                </a:lnTo>
                <a:close/>
              </a:path>
              <a:path w="1262379" h="335280">
                <a:moveTo>
                  <a:pt x="1057656" y="95630"/>
                </a:moveTo>
                <a:lnTo>
                  <a:pt x="1016285" y="103854"/>
                </a:lnTo>
                <a:lnTo>
                  <a:pt x="985393" y="134366"/>
                </a:lnTo>
                <a:lnTo>
                  <a:pt x="983488" y="142240"/>
                </a:lnTo>
                <a:lnTo>
                  <a:pt x="983488" y="160020"/>
                </a:lnTo>
                <a:lnTo>
                  <a:pt x="1005332" y="192024"/>
                </a:lnTo>
                <a:lnTo>
                  <a:pt x="1042876" y="205438"/>
                </a:lnTo>
                <a:lnTo>
                  <a:pt x="1057656" y="206375"/>
                </a:lnTo>
                <a:lnTo>
                  <a:pt x="1065232" y="206138"/>
                </a:lnTo>
                <a:lnTo>
                  <a:pt x="1104844" y="195262"/>
                </a:lnTo>
                <a:lnTo>
                  <a:pt x="1128507" y="170433"/>
                </a:lnTo>
                <a:lnTo>
                  <a:pt x="1053464" y="170433"/>
                </a:lnTo>
                <a:lnTo>
                  <a:pt x="1049401" y="170052"/>
                </a:lnTo>
                <a:lnTo>
                  <a:pt x="1027557" y="159639"/>
                </a:lnTo>
                <a:lnTo>
                  <a:pt x="1025651" y="157225"/>
                </a:lnTo>
                <a:lnTo>
                  <a:pt x="1024636" y="154304"/>
                </a:lnTo>
                <a:lnTo>
                  <a:pt x="1024636" y="147827"/>
                </a:lnTo>
                <a:lnTo>
                  <a:pt x="1045463" y="132715"/>
                </a:lnTo>
                <a:lnTo>
                  <a:pt x="1049401" y="131825"/>
                </a:lnTo>
                <a:lnTo>
                  <a:pt x="1053464" y="131445"/>
                </a:lnTo>
                <a:lnTo>
                  <a:pt x="1128296" y="131445"/>
                </a:lnTo>
                <a:lnTo>
                  <a:pt x="1126109" y="127507"/>
                </a:lnTo>
                <a:lnTo>
                  <a:pt x="1093033" y="101357"/>
                </a:lnTo>
                <a:lnTo>
                  <a:pt x="1065232" y="95849"/>
                </a:lnTo>
                <a:lnTo>
                  <a:pt x="1057656" y="95630"/>
                </a:lnTo>
                <a:close/>
              </a:path>
              <a:path w="1262379" h="335280">
                <a:moveTo>
                  <a:pt x="1128296" y="131445"/>
                </a:moveTo>
                <a:lnTo>
                  <a:pt x="1066164" y="131445"/>
                </a:lnTo>
                <a:lnTo>
                  <a:pt x="1073912" y="133096"/>
                </a:lnTo>
                <a:lnTo>
                  <a:pt x="1087374" y="139700"/>
                </a:lnTo>
                <a:lnTo>
                  <a:pt x="1090676" y="144525"/>
                </a:lnTo>
                <a:lnTo>
                  <a:pt x="1090676" y="157606"/>
                </a:lnTo>
                <a:lnTo>
                  <a:pt x="1087374" y="162559"/>
                </a:lnTo>
                <a:lnTo>
                  <a:pt x="1073912" y="168909"/>
                </a:lnTo>
                <a:lnTo>
                  <a:pt x="1066164" y="170433"/>
                </a:lnTo>
                <a:lnTo>
                  <a:pt x="1128507" y="170433"/>
                </a:lnTo>
                <a:lnTo>
                  <a:pt x="1129919" y="167894"/>
                </a:lnTo>
                <a:lnTo>
                  <a:pt x="1131951" y="160020"/>
                </a:lnTo>
                <a:lnTo>
                  <a:pt x="1131951" y="142240"/>
                </a:lnTo>
                <a:lnTo>
                  <a:pt x="1129919" y="134366"/>
                </a:lnTo>
                <a:lnTo>
                  <a:pt x="1128296" y="131445"/>
                </a:lnTo>
                <a:close/>
              </a:path>
              <a:path w="1262379" h="335280">
                <a:moveTo>
                  <a:pt x="101600" y="119760"/>
                </a:moveTo>
                <a:lnTo>
                  <a:pt x="56134" y="119760"/>
                </a:lnTo>
                <a:lnTo>
                  <a:pt x="56134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6" y="250444"/>
                </a:lnTo>
                <a:lnTo>
                  <a:pt x="97932" y="249681"/>
                </a:lnTo>
                <a:lnTo>
                  <a:pt x="136779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2379" h="335280">
                <a:moveTo>
                  <a:pt x="198500" y="200025"/>
                </a:moveTo>
                <a:lnTo>
                  <a:pt x="152781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2379" h="335280">
                <a:moveTo>
                  <a:pt x="181483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3" y="173990"/>
                </a:lnTo>
                <a:lnTo>
                  <a:pt x="163322" y="180848"/>
                </a:lnTo>
                <a:lnTo>
                  <a:pt x="174244" y="140334"/>
                </a:lnTo>
                <a:lnTo>
                  <a:pt x="180594" y="99695"/>
                </a:lnTo>
                <a:lnTo>
                  <a:pt x="181483" y="81279"/>
                </a:lnTo>
                <a:lnTo>
                  <a:pt x="181483" y="22732"/>
                </a:lnTo>
                <a:close/>
              </a:path>
              <a:path w="1262379" h="335280">
                <a:moveTo>
                  <a:pt x="1153540" y="52577"/>
                </a:moveTo>
                <a:lnTo>
                  <a:pt x="961516" y="52577"/>
                </a:lnTo>
                <a:lnTo>
                  <a:pt x="961516" y="86995"/>
                </a:lnTo>
                <a:lnTo>
                  <a:pt x="1153540" y="86995"/>
                </a:lnTo>
                <a:lnTo>
                  <a:pt x="1153540" y="52577"/>
                </a:lnTo>
                <a:close/>
              </a:path>
              <a:path w="1262379" h="335280">
                <a:moveTo>
                  <a:pt x="453644" y="22478"/>
                </a:moveTo>
                <a:lnTo>
                  <a:pt x="334644" y="22478"/>
                </a:lnTo>
                <a:lnTo>
                  <a:pt x="334644" y="215264"/>
                </a:lnTo>
                <a:lnTo>
                  <a:pt x="389381" y="215264"/>
                </a:lnTo>
                <a:lnTo>
                  <a:pt x="400571" y="215100"/>
                </a:lnTo>
                <a:lnTo>
                  <a:pt x="442352" y="211294"/>
                </a:lnTo>
                <a:lnTo>
                  <a:pt x="471678" y="204597"/>
                </a:lnTo>
                <a:lnTo>
                  <a:pt x="466078" y="178307"/>
                </a:lnTo>
                <a:lnTo>
                  <a:pt x="379349" y="178307"/>
                </a:lnTo>
                <a:lnTo>
                  <a:pt x="379349" y="58674"/>
                </a:lnTo>
                <a:lnTo>
                  <a:pt x="453644" y="58674"/>
                </a:lnTo>
                <a:lnTo>
                  <a:pt x="453644" y="22478"/>
                </a:lnTo>
                <a:close/>
              </a:path>
              <a:path w="1262379" h="335280">
                <a:moveTo>
                  <a:pt x="464185" y="169418"/>
                </a:moveTo>
                <a:lnTo>
                  <a:pt x="425831" y="176402"/>
                </a:lnTo>
                <a:lnTo>
                  <a:pt x="389381" y="178307"/>
                </a:lnTo>
                <a:lnTo>
                  <a:pt x="466078" y="178307"/>
                </a:lnTo>
                <a:lnTo>
                  <a:pt x="464185" y="169418"/>
                </a:lnTo>
                <a:close/>
              </a:path>
              <a:path w="1262379" h="335280">
                <a:moveTo>
                  <a:pt x="758316" y="54355"/>
                </a:moveTo>
                <a:lnTo>
                  <a:pt x="713866" y="54355"/>
                </a:lnTo>
                <a:lnTo>
                  <a:pt x="713487" y="61545"/>
                </a:lnTo>
                <a:lnTo>
                  <a:pt x="712739" y="68246"/>
                </a:lnTo>
                <a:lnTo>
                  <a:pt x="697230" y="108203"/>
                </a:lnTo>
                <a:lnTo>
                  <a:pt x="666242" y="140334"/>
                </a:lnTo>
                <a:lnTo>
                  <a:pt x="648588" y="153416"/>
                </a:lnTo>
                <a:lnTo>
                  <a:pt x="643128" y="157352"/>
                </a:lnTo>
                <a:lnTo>
                  <a:pt x="637921" y="160908"/>
                </a:lnTo>
                <a:lnTo>
                  <a:pt x="664210" y="192913"/>
                </a:lnTo>
                <a:lnTo>
                  <a:pt x="669798" y="189356"/>
                </a:lnTo>
                <a:lnTo>
                  <a:pt x="707263" y="159766"/>
                </a:lnTo>
                <a:lnTo>
                  <a:pt x="734060" y="130428"/>
                </a:lnTo>
                <a:lnTo>
                  <a:pt x="805329" y="130428"/>
                </a:lnTo>
                <a:lnTo>
                  <a:pt x="752983" y="92709"/>
                </a:lnTo>
                <a:lnTo>
                  <a:pt x="755316" y="83544"/>
                </a:lnTo>
                <a:lnTo>
                  <a:pt x="756983" y="74152"/>
                </a:lnTo>
                <a:lnTo>
                  <a:pt x="757983" y="64545"/>
                </a:lnTo>
                <a:lnTo>
                  <a:pt x="758316" y="54355"/>
                </a:lnTo>
                <a:close/>
              </a:path>
              <a:path w="1262379" h="335280">
                <a:moveTo>
                  <a:pt x="908431" y="7874"/>
                </a:moveTo>
                <a:lnTo>
                  <a:pt x="863346" y="7874"/>
                </a:lnTo>
                <a:lnTo>
                  <a:pt x="863346" y="74675"/>
                </a:lnTo>
                <a:lnTo>
                  <a:pt x="804037" y="74675"/>
                </a:lnTo>
                <a:lnTo>
                  <a:pt x="804037" y="111505"/>
                </a:lnTo>
                <a:lnTo>
                  <a:pt x="863346" y="111505"/>
                </a:lnTo>
                <a:lnTo>
                  <a:pt x="863346" y="190373"/>
                </a:lnTo>
                <a:lnTo>
                  <a:pt x="908431" y="190373"/>
                </a:lnTo>
                <a:lnTo>
                  <a:pt x="908431" y="7874"/>
                </a:lnTo>
                <a:close/>
              </a:path>
              <a:path w="1262379" h="335280">
                <a:moveTo>
                  <a:pt x="805329" y="130428"/>
                </a:moveTo>
                <a:lnTo>
                  <a:pt x="734060" y="130428"/>
                </a:lnTo>
                <a:lnTo>
                  <a:pt x="807593" y="182625"/>
                </a:lnTo>
                <a:lnTo>
                  <a:pt x="833882" y="151002"/>
                </a:lnTo>
                <a:lnTo>
                  <a:pt x="805329" y="130428"/>
                </a:lnTo>
                <a:close/>
              </a:path>
              <a:path w="1262379" h="335280">
                <a:moveTo>
                  <a:pt x="821436" y="17779"/>
                </a:moveTo>
                <a:lnTo>
                  <a:pt x="652144" y="17779"/>
                </a:lnTo>
                <a:lnTo>
                  <a:pt x="652144" y="54355"/>
                </a:lnTo>
                <a:lnTo>
                  <a:pt x="821436" y="54355"/>
                </a:lnTo>
                <a:lnTo>
                  <a:pt x="821436" y="17779"/>
                </a:lnTo>
                <a:close/>
              </a:path>
              <a:path w="1262379" h="335280">
                <a:moveTo>
                  <a:pt x="1217168" y="7874"/>
                </a:moveTo>
                <a:lnTo>
                  <a:pt x="1172083" y="7874"/>
                </a:lnTo>
                <a:lnTo>
                  <a:pt x="1172083" y="200659"/>
                </a:lnTo>
                <a:lnTo>
                  <a:pt x="1217168" y="200659"/>
                </a:lnTo>
                <a:lnTo>
                  <a:pt x="1217168" y="123951"/>
                </a:lnTo>
                <a:lnTo>
                  <a:pt x="1261872" y="123951"/>
                </a:lnTo>
                <a:lnTo>
                  <a:pt x="1261872" y="86995"/>
                </a:lnTo>
                <a:lnTo>
                  <a:pt x="1217168" y="86995"/>
                </a:lnTo>
                <a:lnTo>
                  <a:pt x="1217168" y="7874"/>
                </a:lnTo>
                <a:close/>
              </a:path>
              <a:path w="1262379" h="335280">
                <a:moveTo>
                  <a:pt x="601344" y="143509"/>
                </a:moveTo>
                <a:lnTo>
                  <a:pt x="556894" y="143509"/>
                </a:lnTo>
                <a:lnTo>
                  <a:pt x="556894" y="298703"/>
                </a:lnTo>
                <a:lnTo>
                  <a:pt x="601344" y="298703"/>
                </a:lnTo>
                <a:lnTo>
                  <a:pt x="601344" y="143509"/>
                </a:lnTo>
                <a:close/>
              </a:path>
              <a:path w="1262379" h="335280">
                <a:moveTo>
                  <a:pt x="528828" y="7874"/>
                </a:moveTo>
                <a:lnTo>
                  <a:pt x="484505" y="7874"/>
                </a:lnTo>
                <a:lnTo>
                  <a:pt x="484505" y="287274"/>
                </a:lnTo>
                <a:lnTo>
                  <a:pt x="528828" y="287274"/>
                </a:lnTo>
                <a:lnTo>
                  <a:pt x="528828" y="143509"/>
                </a:lnTo>
                <a:lnTo>
                  <a:pt x="601344" y="143509"/>
                </a:lnTo>
                <a:lnTo>
                  <a:pt x="601344" y="106552"/>
                </a:lnTo>
                <a:lnTo>
                  <a:pt x="528828" y="106552"/>
                </a:lnTo>
                <a:lnTo>
                  <a:pt x="528828" y="7874"/>
                </a:lnTo>
                <a:close/>
              </a:path>
              <a:path w="1262379" h="335280">
                <a:moveTo>
                  <a:pt x="601344" y="7874"/>
                </a:moveTo>
                <a:lnTo>
                  <a:pt x="556894" y="7874"/>
                </a:lnTo>
                <a:lnTo>
                  <a:pt x="556894" y="106552"/>
                </a:lnTo>
                <a:lnTo>
                  <a:pt x="601344" y="106552"/>
                </a:lnTo>
                <a:lnTo>
                  <a:pt x="601344" y="7874"/>
                </a:lnTo>
                <a:close/>
              </a:path>
              <a:path w="1262379" h="335280">
                <a:moveTo>
                  <a:pt x="260350" y="7874"/>
                </a:moveTo>
                <a:lnTo>
                  <a:pt x="215265" y="7874"/>
                </a:lnTo>
                <a:lnTo>
                  <a:pt x="215265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2379" h="335280">
                <a:moveTo>
                  <a:pt x="1003426" y="0"/>
                </a:moveTo>
                <a:lnTo>
                  <a:pt x="995552" y="34163"/>
                </a:lnTo>
                <a:lnTo>
                  <a:pt x="999998" y="35305"/>
                </a:lnTo>
                <a:lnTo>
                  <a:pt x="1005205" y="36449"/>
                </a:lnTo>
                <a:lnTo>
                  <a:pt x="1048131" y="41655"/>
                </a:lnTo>
                <a:lnTo>
                  <a:pt x="1060577" y="42291"/>
                </a:lnTo>
                <a:lnTo>
                  <a:pt x="1114933" y="42291"/>
                </a:lnTo>
                <a:lnTo>
                  <a:pt x="1114933" y="7493"/>
                </a:lnTo>
                <a:lnTo>
                  <a:pt x="1066164" y="7493"/>
                </a:lnTo>
                <a:lnTo>
                  <a:pt x="1058189" y="7348"/>
                </a:lnTo>
                <a:lnTo>
                  <a:pt x="1050083" y="6905"/>
                </a:lnTo>
                <a:lnTo>
                  <a:pt x="1041858" y="6153"/>
                </a:lnTo>
                <a:lnTo>
                  <a:pt x="1033526" y="5079"/>
                </a:lnTo>
                <a:lnTo>
                  <a:pt x="1010326" y="1240"/>
                </a:lnTo>
                <a:lnTo>
                  <a:pt x="100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4571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6" y="0"/>
                </a:moveTo>
                <a:lnTo>
                  <a:pt x="16382" y="0"/>
                </a:lnTo>
                <a:lnTo>
                  <a:pt x="0" y="82803"/>
                </a:lnTo>
                <a:lnTo>
                  <a:pt x="39115" y="82803"/>
                </a:lnTo>
                <a:lnTo>
                  <a:pt x="63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4658" y="154051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1082293" y="216281"/>
                </a:moveTo>
                <a:lnTo>
                  <a:pt x="1037589" y="216281"/>
                </a:lnTo>
                <a:lnTo>
                  <a:pt x="1037589" y="335279"/>
                </a:lnTo>
                <a:lnTo>
                  <a:pt x="1218691" y="335279"/>
                </a:lnTo>
                <a:lnTo>
                  <a:pt x="1218691" y="299338"/>
                </a:lnTo>
                <a:lnTo>
                  <a:pt x="1082293" y="299338"/>
                </a:lnTo>
                <a:lnTo>
                  <a:pt x="1082293" y="279146"/>
                </a:lnTo>
                <a:lnTo>
                  <a:pt x="1218691" y="279146"/>
                </a:lnTo>
                <a:lnTo>
                  <a:pt x="1218691" y="245363"/>
                </a:lnTo>
                <a:lnTo>
                  <a:pt x="1082293" y="245363"/>
                </a:lnTo>
                <a:lnTo>
                  <a:pt x="1082293" y="216281"/>
                </a:lnTo>
                <a:close/>
              </a:path>
              <a:path w="1263650" h="335280">
                <a:moveTo>
                  <a:pt x="1218691" y="279146"/>
                </a:moveTo>
                <a:lnTo>
                  <a:pt x="1173861" y="279146"/>
                </a:lnTo>
                <a:lnTo>
                  <a:pt x="1173861" y="299338"/>
                </a:lnTo>
                <a:lnTo>
                  <a:pt x="1218691" y="299338"/>
                </a:lnTo>
                <a:lnTo>
                  <a:pt x="1218691" y="279146"/>
                </a:lnTo>
                <a:close/>
              </a:path>
              <a:path w="1263650" h="335280">
                <a:moveTo>
                  <a:pt x="1218691" y="216281"/>
                </a:moveTo>
                <a:lnTo>
                  <a:pt x="1173861" y="216281"/>
                </a:lnTo>
                <a:lnTo>
                  <a:pt x="1173861" y="245363"/>
                </a:lnTo>
                <a:lnTo>
                  <a:pt x="1218691" y="245363"/>
                </a:lnTo>
                <a:lnTo>
                  <a:pt x="1218691" y="216281"/>
                </a:lnTo>
                <a:close/>
              </a:path>
              <a:path w="1263650" h="335280">
                <a:moveTo>
                  <a:pt x="909954" y="205994"/>
                </a:moveTo>
                <a:lnTo>
                  <a:pt x="722502" y="205994"/>
                </a:lnTo>
                <a:lnTo>
                  <a:pt x="722502" y="242950"/>
                </a:lnTo>
                <a:lnTo>
                  <a:pt x="864869" y="242950"/>
                </a:lnTo>
                <a:lnTo>
                  <a:pt x="864869" y="332739"/>
                </a:lnTo>
                <a:lnTo>
                  <a:pt x="909954" y="332739"/>
                </a:lnTo>
                <a:lnTo>
                  <a:pt x="909954" y="205994"/>
                </a:lnTo>
                <a:close/>
              </a:path>
              <a:path w="1263650" h="335280">
                <a:moveTo>
                  <a:pt x="614426" y="231521"/>
                </a:moveTo>
                <a:lnTo>
                  <a:pt x="323976" y="231521"/>
                </a:lnTo>
                <a:lnTo>
                  <a:pt x="323976" y="269875"/>
                </a:lnTo>
                <a:lnTo>
                  <a:pt x="614426" y="269875"/>
                </a:lnTo>
                <a:lnTo>
                  <a:pt x="614426" y="231521"/>
                </a:lnTo>
                <a:close/>
              </a:path>
              <a:path w="1263650" h="335280">
                <a:moveTo>
                  <a:pt x="491997" y="164846"/>
                </a:moveTo>
                <a:lnTo>
                  <a:pt x="446531" y="164846"/>
                </a:lnTo>
                <a:lnTo>
                  <a:pt x="446531" y="231521"/>
                </a:lnTo>
                <a:lnTo>
                  <a:pt x="491997" y="231521"/>
                </a:lnTo>
                <a:lnTo>
                  <a:pt x="491997" y="164846"/>
                </a:lnTo>
                <a:close/>
              </a:path>
              <a:path w="1263650" h="335280">
                <a:moveTo>
                  <a:pt x="452881" y="12065"/>
                </a:moveTo>
                <a:lnTo>
                  <a:pt x="452881" y="35178"/>
                </a:lnTo>
                <a:lnTo>
                  <a:pt x="452284" y="43179"/>
                </a:lnTo>
                <a:lnTo>
                  <a:pt x="432165" y="82994"/>
                </a:lnTo>
                <a:lnTo>
                  <a:pt x="400923" y="113252"/>
                </a:lnTo>
                <a:lnTo>
                  <a:pt x="360473" y="139953"/>
                </a:lnTo>
                <a:lnTo>
                  <a:pt x="338581" y="151256"/>
                </a:lnTo>
                <a:lnTo>
                  <a:pt x="361568" y="186181"/>
                </a:lnTo>
                <a:lnTo>
                  <a:pt x="405145" y="161803"/>
                </a:lnTo>
                <a:lnTo>
                  <a:pt x="444817" y="131968"/>
                </a:lnTo>
                <a:lnTo>
                  <a:pt x="466343" y="109727"/>
                </a:lnTo>
                <a:lnTo>
                  <a:pt x="541693" y="109727"/>
                </a:lnTo>
                <a:lnTo>
                  <a:pt x="489457" y="74295"/>
                </a:lnTo>
                <a:lnTo>
                  <a:pt x="493031" y="65222"/>
                </a:lnTo>
                <a:lnTo>
                  <a:pt x="495569" y="56102"/>
                </a:lnTo>
                <a:lnTo>
                  <a:pt x="497083" y="46934"/>
                </a:lnTo>
                <a:lnTo>
                  <a:pt x="497586" y="37719"/>
                </a:lnTo>
                <a:lnTo>
                  <a:pt x="497586" y="14224"/>
                </a:lnTo>
                <a:lnTo>
                  <a:pt x="452881" y="12065"/>
                </a:lnTo>
                <a:close/>
              </a:path>
              <a:path w="1263650" h="335280">
                <a:moveTo>
                  <a:pt x="541693" y="109727"/>
                </a:moveTo>
                <a:lnTo>
                  <a:pt x="466343" y="109727"/>
                </a:lnTo>
                <a:lnTo>
                  <a:pt x="577468" y="184403"/>
                </a:lnTo>
                <a:lnTo>
                  <a:pt x="601979" y="150622"/>
                </a:lnTo>
                <a:lnTo>
                  <a:pt x="541693" y="109727"/>
                </a:lnTo>
                <a:close/>
              </a:path>
              <a:path w="1263650" h="335280">
                <a:moveTo>
                  <a:pt x="1059179" y="95630"/>
                </a:moveTo>
                <a:lnTo>
                  <a:pt x="1017809" y="103854"/>
                </a:lnTo>
                <a:lnTo>
                  <a:pt x="986916" y="134366"/>
                </a:lnTo>
                <a:lnTo>
                  <a:pt x="985012" y="142240"/>
                </a:lnTo>
                <a:lnTo>
                  <a:pt x="985012" y="160020"/>
                </a:lnTo>
                <a:lnTo>
                  <a:pt x="1006855" y="192024"/>
                </a:lnTo>
                <a:lnTo>
                  <a:pt x="1044400" y="205438"/>
                </a:lnTo>
                <a:lnTo>
                  <a:pt x="1059179" y="206375"/>
                </a:lnTo>
                <a:lnTo>
                  <a:pt x="1066756" y="206138"/>
                </a:lnTo>
                <a:lnTo>
                  <a:pt x="1106368" y="195262"/>
                </a:lnTo>
                <a:lnTo>
                  <a:pt x="1130031" y="170433"/>
                </a:lnTo>
                <a:lnTo>
                  <a:pt x="1054989" y="170433"/>
                </a:lnTo>
                <a:lnTo>
                  <a:pt x="1050925" y="170052"/>
                </a:lnTo>
                <a:lnTo>
                  <a:pt x="1029080" y="159639"/>
                </a:lnTo>
                <a:lnTo>
                  <a:pt x="1027176" y="157225"/>
                </a:lnTo>
                <a:lnTo>
                  <a:pt x="1026159" y="154304"/>
                </a:lnTo>
                <a:lnTo>
                  <a:pt x="1026159" y="147827"/>
                </a:lnTo>
                <a:lnTo>
                  <a:pt x="1046988" y="132715"/>
                </a:lnTo>
                <a:lnTo>
                  <a:pt x="1050925" y="131825"/>
                </a:lnTo>
                <a:lnTo>
                  <a:pt x="1054989" y="131445"/>
                </a:lnTo>
                <a:lnTo>
                  <a:pt x="1129820" y="131445"/>
                </a:lnTo>
                <a:lnTo>
                  <a:pt x="1127632" y="127507"/>
                </a:lnTo>
                <a:lnTo>
                  <a:pt x="1094557" y="101357"/>
                </a:lnTo>
                <a:lnTo>
                  <a:pt x="1066756" y="95849"/>
                </a:lnTo>
                <a:lnTo>
                  <a:pt x="1059179" y="95630"/>
                </a:lnTo>
                <a:close/>
              </a:path>
              <a:path w="1263650" h="335280">
                <a:moveTo>
                  <a:pt x="1129820" y="131445"/>
                </a:moveTo>
                <a:lnTo>
                  <a:pt x="1067689" y="131445"/>
                </a:lnTo>
                <a:lnTo>
                  <a:pt x="1075436" y="133096"/>
                </a:lnTo>
                <a:lnTo>
                  <a:pt x="1088897" y="139700"/>
                </a:lnTo>
                <a:lnTo>
                  <a:pt x="1092200" y="144525"/>
                </a:lnTo>
                <a:lnTo>
                  <a:pt x="1092200" y="157606"/>
                </a:lnTo>
                <a:lnTo>
                  <a:pt x="1088897" y="162559"/>
                </a:lnTo>
                <a:lnTo>
                  <a:pt x="1075436" y="168909"/>
                </a:lnTo>
                <a:lnTo>
                  <a:pt x="1067689" y="170433"/>
                </a:lnTo>
                <a:lnTo>
                  <a:pt x="1130031" y="170433"/>
                </a:lnTo>
                <a:lnTo>
                  <a:pt x="1131442" y="167894"/>
                </a:lnTo>
                <a:lnTo>
                  <a:pt x="1133475" y="160020"/>
                </a:lnTo>
                <a:lnTo>
                  <a:pt x="1133475" y="142240"/>
                </a:lnTo>
                <a:lnTo>
                  <a:pt x="1131442" y="134366"/>
                </a:lnTo>
                <a:lnTo>
                  <a:pt x="1129820" y="131445"/>
                </a:lnTo>
                <a:close/>
              </a:path>
              <a:path w="1263650" h="335280">
                <a:moveTo>
                  <a:pt x="101600" y="119760"/>
                </a:moveTo>
                <a:lnTo>
                  <a:pt x="56133" y="119760"/>
                </a:lnTo>
                <a:lnTo>
                  <a:pt x="56133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5" y="250444"/>
                </a:lnTo>
                <a:lnTo>
                  <a:pt x="97932" y="249681"/>
                </a:lnTo>
                <a:lnTo>
                  <a:pt x="136778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3650" h="335280">
                <a:moveTo>
                  <a:pt x="198500" y="200025"/>
                </a:moveTo>
                <a:lnTo>
                  <a:pt x="152780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3650" h="335280">
                <a:moveTo>
                  <a:pt x="181482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2" y="173990"/>
                </a:lnTo>
                <a:lnTo>
                  <a:pt x="163321" y="180848"/>
                </a:lnTo>
                <a:lnTo>
                  <a:pt x="174243" y="140334"/>
                </a:lnTo>
                <a:lnTo>
                  <a:pt x="180593" y="99695"/>
                </a:lnTo>
                <a:lnTo>
                  <a:pt x="181482" y="81279"/>
                </a:lnTo>
                <a:lnTo>
                  <a:pt x="181482" y="22732"/>
                </a:lnTo>
                <a:close/>
              </a:path>
              <a:path w="1263650" h="335280">
                <a:moveTo>
                  <a:pt x="1155064" y="52577"/>
                </a:moveTo>
                <a:lnTo>
                  <a:pt x="963040" y="52577"/>
                </a:lnTo>
                <a:lnTo>
                  <a:pt x="963040" y="86995"/>
                </a:lnTo>
                <a:lnTo>
                  <a:pt x="1155064" y="86995"/>
                </a:lnTo>
                <a:lnTo>
                  <a:pt x="1155064" y="52577"/>
                </a:lnTo>
                <a:close/>
              </a:path>
              <a:path w="1263650" h="335280">
                <a:moveTo>
                  <a:pt x="759840" y="54355"/>
                </a:moveTo>
                <a:lnTo>
                  <a:pt x="715390" y="54355"/>
                </a:lnTo>
                <a:lnTo>
                  <a:pt x="715011" y="61545"/>
                </a:lnTo>
                <a:lnTo>
                  <a:pt x="714263" y="68246"/>
                </a:lnTo>
                <a:lnTo>
                  <a:pt x="698753" y="108203"/>
                </a:lnTo>
                <a:lnTo>
                  <a:pt x="667765" y="140334"/>
                </a:lnTo>
                <a:lnTo>
                  <a:pt x="639444" y="160908"/>
                </a:lnTo>
                <a:lnTo>
                  <a:pt x="665733" y="192913"/>
                </a:lnTo>
                <a:lnTo>
                  <a:pt x="708787" y="159766"/>
                </a:lnTo>
                <a:lnTo>
                  <a:pt x="735583" y="130428"/>
                </a:lnTo>
                <a:lnTo>
                  <a:pt x="806853" y="130428"/>
                </a:lnTo>
                <a:lnTo>
                  <a:pt x="754506" y="92709"/>
                </a:lnTo>
                <a:lnTo>
                  <a:pt x="756840" y="83544"/>
                </a:lnTo>
                <a:lnTo>
                  <a:pt x="758507" y="74152"/>
                </a:lnTo>
                <a:lnTo>
                  <a:pt x="759507" y="64545"/>
                </a:lnTo>
                <a:lnTo>
                  <a:pt x="759840" y="54355"/>
                </a:lnTo>
                <a:close/>
              </a:path>
              <a:path w="1263650" h="335280">
                <a:moveTo>
                  <a:pt x="909954" y="7874"/>
                </a:moveTo>
                <a:lnTo>
                  <a:pt x="864869" y="7874"/>
                </a:lnTo>
                <a:lnTo>
                  <a:pt x="864869" y="74675"/>
                </a:lnTo>
                <a:lnTo>
                  <a:pt x="805561" y="74675"/>
                </a:lnTo>
                <a:lnTo>
                  <a:pt x="805561" y="111505"/>
                </a:lnTo>
                <a:lnTo>
                  <a:pt x="864869" y="111505"/>
                </a:lnTo>
                <a:lnTo>
                  <a:pt x="864869" y="190373"/>
                </a:lnTo>
                <a:lnTo>
                  <a:pt x="909954" y="190373"/>
                </a:lnTo>
                <a:lnTo>
                  <a:pt x="909954" y="7874"/>
                </a:lnTo>
                <a:close/>
              </a:path>
              <a:path w="1263650" h="335280">
                <a:moveTo>
                  <a:pt x="806853" y="130428"/>
                </a:moveTo>
                <a:lnTo>
                  <a:pt x="735583" y="130428"/>
                </a:lnTo>
                <a:lnTo>
                  <a:pt x="809116" y="182625"/>
                </a:lnTo>
                <a:lnTo>
                  <a:pt x="835405" y="151002"/>
                </a:lnTo>
                <a:lnTo>
                  <a:pt x="806853" y="130428"/>
                </a:lnTo>
                <a:close/>
              </a:path>
              <a:path w="1263650" h="335280">
                <a:moveTo>
                  <a:pt x="822959" y="17779"/>
                </a:moveTo>
                <a:lnTo>
                  <a:pt x="653668" y="17779"/>
                </a:lnTo>
                <a:lnTo>
                  <a:pt x="653668" y="54355"/>
                </a:lnTo>
                <a:lnTo>
                  <a:pt x="822959" y="54355"/>
                </a:lnTo>
                <a:lnTo>
                  <a:pt x="822959" y="17779"/>
                </a:lnTo>
                <a:close/>
              </a:path>
              <a:path w="1263650" h="335280">
                <a:moveTo>
                  <a:pt x="1218691" y="7874"/>
                </a:moveTo>
                <a:lnTo>
                  <a:pt x="1173606" y="7874"/>
                </a:lnTo>
                <a:lnTo>
                  <a:pt x="1173606" y="200659"/>
                </a:lnTo>
                <a:lnTo>
                  <a:pt x="1218691" y="200659"/>
                </a:lnTo>
                <a:lnTo>
                  <a:pt x="1218691" y="123951"/>
                </a:lnTo>
                <a:lnTo>
                  <a:pt x="1263395" y="123951"/>
                </a:lnTo>
                <a:lnTo>
                  <a:pt x="1263395" y="86995"/>
                </a:lnTo>
                <a:lnTo>
                  <a:pt x="1218691" y="86995"/>
                </a:lnTo>
                <a:lnTo>
                  <a:pt x="1218691" y="7874"/>
                </a:lnTo>
                <a:close/>
              </a:path>
              <a:path w="1263650" h="335280">
                <a:moveTo>
                  <a:pt x="260350" y="7874"/>
                </a:moveTo>
                <a:lnTo>
                  <a:pt x="215264" y="7874"/>
                </a:lnTo>
                <a:lnTo>
                  <a:pt x="215264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3650" h="335280">
                <a:moveTo>
                  <a:pt x="1004951" y="0"/>
                </a:moveTo>
                <a:lnTo>
                  <a:pt x="997076" y="34163"/>
                </a:lnTo>
                <a:lnTo>
                  <a:pt x="1001521" y="35305"/>
                </a:lnTo>
                <a:lnTo>
                  <a:pt x="1006728" y="36449"/>
                </a:lnTo>
                <a:lnTo>
                  <a:pt x="1049654" y="41655"/>
                </a:lnTo>
                <a:lnTo>
                  <a:pt x="1062101" y="42291"/>
                </a:lnTo>
                <a:lnTo>
                  <a:pt x="1116456" y="42291"/>
                </a:lnTo>
                <a:lnTo>
                  <a:pt x="1116456" y="7493"/>
                </a:lnTo>
                <a:lnTo>
                  <a:pt x="1067689" y="7493"/>
                </a:lnTo>
                <a:lnTo>
                  <a:pt x="1059713" y="7348"/>
                </a:lnTo>
                <a:lnTo>
                  <a:pt x="1051607" y="6905"/>
                </a:lnTo>
                <a:lnTo>
                  <a:pt x="1043382" y="6153"/>
                </a:lnTo>
                <a:lnTo>
                  <a:pt x="1035050" y="5079"/>
                </a:lnTo>
                <a:lnTo>
                  <a:pt x="1011850" y="1240"/>
                </a:lnTo>
                <a:lnTo>
                  <a:pt x="1004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336" y="905636"/>
            <a:ext cx="2453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4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모델 </a:t>
            </a:r>
            <a:r>
              <a:rPr sz="2800" b="0" spc="-3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복잡도</a:t>
            </a:r>
            <a:r>
              <a:rPr sz="2800" b="0" spc="6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-3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곡선</a:t>
            </a:r>
            <a:endParaRPr sz="2800">
              <a:latin typeface="나눔스퀘어OTF Light"/>
              <a:cs typeface="나눔스퀘어OTF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9596" y="1524000"/>
            <a:ext cx="7226808" cy="513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4399" y="153796"/>
            <a:ext cx="928369" cy="335915"/>
          </a:xfrm>
          <a:custGeom>
            <a:avLst/>
            <a:gdLst/>
            <a:ahLst/>
            <a:cxnLst/>
            <a:rect l="l" t="t" r="r" b="b"/>
            <a:pathLst>
              <a:path w="928369" h="335915">
                <a:moveTo>
                  <a:pt x="428498" y="215900"/>
                </a:moveTo>
                <a:lnTo>
                  <a:pt x="383413" y="215900"/>
                </a:lnTo>
                <a:lnTo>
                  <a:pt x="383413" y="329438"/>
                </a:lnTo>
                <a:lnTo>
                  <a:pt x="518413" y="329438"/>
                </a:lnTo>
                <a:lnTo>
                  <a:pt x="527012" y="329295"/>
                </a:lnTo>
                <a:lnTo>
                  <a:pt x="571428" y="322597"/>
                </a:lnTo>
                <a:lnTo>
                  <a:pt x="579119" y="320548"/>
                </a:lnTo>
                <a:lnTo>
                  <a:pt x="576311" y="292862"/>
                </a:lnTo>
                <a:lnTo>
                  <a:pt x="428498" y="292862"/>
                </a:lnTo>
                <a:lnTo>
                  <a:pt x="428498" y="215900"/>
                </a:lnTo>
                <a:close/>
              </a:path>
              <a:path w="928369" h="335915">
                <a:moveTo>
                  <a:pt x="575563" y="285495"/>
                </a:moveTo>
                <a:lnTo>
                  <a:pt x="534495" y="292369"/>
                </a:lnTo>
                <a:lnTo>
                  <a:pt x="518413" y="292862"/>
                </a:lnTo>
                <a:lnTo>
                  <a:pt x="576311" y="292862"/>
                </a:lnTo>
                <a:lnTo>
                  <a:pt x="575563" y="285495"/>
                </a:lnTo>
                <a:close/>
              </a:path>
              <a:path w="928369" h="335915">
                <a:moveTo>
                  <a:pt x="563499" y="8127"/>
                </a:moveTo>
                <a:lnTo>
                  <a:pt x="518413" y="8127"/>
                </a:lnTo>
                <a:lnTo>
                  <a:pt x="518413" y="237489"/>
                </a:lnTo>
                <a:lnTo>
                  <a:pt x="563499" y="237489"/>
                </a:lnTo>
                <a:lnTo>
                  <a:pt x="563499" y="134493"/>
                </a:lnTo>
                <a:lnTo>
                  <a:pt x="608202" y="134493"/>
                </a:lnTo>
                <a:lnTo>
                  <a:pt x="608202" y="97662"/>
                </a:lnTo>
                <a:lnTo>
                  <a:pt x="563499" y="97662"/>
                </a:lnTo>
                <a:lnTo>
                  <a:pt x="563499" y="8127"/>
                </a:lnTo>
                <a:close/>
              </a:path>
              <a:path w="928369" h="335915">
                <a:moveTo>
                  <a:pt x="364617" y="18033"/>
                </a:moveTo>
                <a:lnTo>
                  <a:pt x="319913" y="18033"/>
                </a:lnTo>
                <a:lnTo>
                  <a:pt x="319913" y="189229"/>
                </a:lnTo>
                <a:lnTo>
                  <a:pt x="472948" y="189229"/>
                </a:lnTo>
                <a:lnTo>
                  <a:pt x="472948" y="152653"/>
                </a:lnTo>
                <a:lnTo>
                  <a:pt x="364617" y="152653"/>
                </a:lnTo>
                <a:lnTo>
                  <a:pt x="364617" y="110362"/>
                </a:lnTo>
                <a:lnTo>
                  <a:pt x="472948" y="110362"/>
                </a:lnTo>
                <a:lnTo>
                  <a:pt x="472948" y="73786"/>
                </a:lnTo>
                <a:lnTo>
                  <a:pt x="364617" y="73786"/>
                </a:lnTo>
                <a:lnTo>
                  <a:pt x="364617" y="18033"/>
                </a:lnTo>
                <a:close/>
              </a:path>
              <a:path w="928369" h="335915">
                <a:moveTo>
                  <a:pt x="472948" y="110362"/>
                </a:moveTo>
                <a:lnTo>
                  <a:pt x="428117" y="110362"/>
                </a:lnTo>
                <a:lnTo>
                  <a:pt x="428117" y="152653"/>
                </a:lnTo>
                <a:lnTo>
                  <a:pt x="472948" y="152653"/>
                </a:lnTo>
                <a:lnTo>
                  <a:pt x="472948" y="110362"/>
                </a:lnTo>
                <a:close/>
              </a:path>
              <a:path w="928369" h="335915">
                <a:moveTo>
                  <a:pt x="472948" y="18033"/>
                </a:moveTo>
                <a:lnTo>
                  <a:pt x="428117" y="18033"/>
                </a:lnTo>
                <a:lnTo>
                  <a:pt x="428117" y="73786"/>
                </a:lnTo>
                <a:lnTo>
                  <a:pt x="472948" y="73786"/>
                </a:lnTo>
                <a:lnTo>
                  <a:pt x="472948" y="18033"/>
                </a:lnTo>
                <a:close/>
              </a:path>
              <a:path w="928369" h="335915">
                <a:moveTo>
                  <a:pt x="258063" y="187832"/>
                </a:moveTo>
                <a:lnTo>
                  <a:pt x="73787" y="187832"/>
                </a:lnTo>
                <a:lnTo>
                  <a:pt x="73787" y="224027"/>
                </a:lnTo>
                <a:lnTo>
                  <a:pt x="213359" y="224027"/>
                </a:lnTo>
                <a:lnTo>
                  <a:pt x="213359" y="243586"/>
                </a:lnTo>
                <a:lnTo>
                  <a:pt x="74803" y="243586"/>
                </a:lnTo>
                <a:lnTo>
                  <a:pt x="74803" y="335914"/>
                </a:lnTo>
                <a:lnTo>
                  <a:pt x="212978" y="335914"/>
                </a:lnTo>
                <a:lnTo>
                  <a:pt x="221430" y="335750"/>
                </a:lnTo>
                <a:lnTo>
                  <a:pt x="265632" y="328856"/>
                </a:lnTo>
                <a:lnTo>
                  <a:pt x="273303" y="327025"/>
                </a:lnTo>
                <a:lnTo>
                  <a:pt x="270500" y="299592"/>
                </a:lnTo>
                <a:lnTo>
                  <a:pt x="119634" y="299592"/>
                </a:lnTo>
                <a:lnTo>
                  <a:pt x="119634" y="278383"/>
                </a:lnTo>
                <a:lnTo>
                  <a:pt x="258063" y="278383"/>
                </a:lnTo>
                <a:lnTo>
                  <a:pt x="258063" y="187832"/>
                </a:lnTo>
                <a:close/>
              </a:path>
              <a:path w="928369" h="335915">
                <a:moveTo>
                  <a:pt x="269748" y="292226"/>
                </a:moveTo>
                <a:lnTo>
                  <a:pt x="228822" y="299100"/>
                </a:lnTo>
                <a:lnTo>
                  <a:pt x="212978" y="299592"/>
                </a:lnTo>
                <a:lnTo>
                  <a:pt x="270500" y="299592"/>
                </a:lnTo>
                <a:lnTo>
                  <a:pt x="269748" y="292226"/>
                </a:lnTo>
                <a:close/>
              </a:path>
              <a:path w="928369" h="335915">
                <a:moveTo>
                  <a:pt x="726186" y="95884"/>
                </a:moveTo>
                <a:lnTo>
                  <a:pt x="685418" y="103409"/>
                </a:lnTo>
                <a:lnTo>
                  <a:pt x="654050" y="132333"/>
                </a:lnTo>
                <a:lnTo>
                  <a:pt x="652018" y="139826"/>
                </a:lnTo>
                <a:lnTo>
                  <a:pt x="652018" y="155194"/>
                </a:lnTo>
                <a:lnTo>
                  <a:pt x="653288" y="161417"/>
                </a:lnTo>
                <a:lnTo>
                  <a:pt x="655955" y="167004"/>
                </a:lnTo>
                <a:lnTo>
                  <a:pt x="658494" y="172593"/>
                </a:lnTo>
                <a:lnTo>
                  <a:pt x="662051" y="177546"/>
                </a:lnTo>
                <a:lnTo>
                  <a:pt x="666750" y="181736"/>
                </a:lnTo>
                <a:lnTo>
                  <a:pt x="671321" y="186054"/>
                </a:lnTo>
                <a:lnTo>
                  <a:pt x="676782" y="189610"/>
                </a:lnTo>
                <a:lnTo>
                  <a:pt x="689356" y="195199"/>
                </a:lnTo>
                <a:lnTo>
                  <a:pt x="696087" y="197357"/>
                </a:lnTo>
                <a:lnTo>
                  <a:pt x="703452" y="198754"/>
                </a:lnTo>
                <a:lnTo>
                  <a:pt x="703452" y="221868"/>
                </a:lnTo>
                <a:lnTo>
                  <a:pt x="624967" y="221868"/>
                </a:lnTo>
                <a:lnTo>
                  <a:pt x="624967" y="258825"/>
                </a:lnTo>
                <a:lnTo>
                  <a:pt x="681863" y="258825"/>
                </a:lnTo>
                <a:lnTo>
                  <a:pt x="702649" y="258635"/>
                </a:lnTo>
                <a:lnTo>
                  <a:pt x="742602" y="257111"/>
                </a:lnTo>
                <a:lnTo>
                  <a:pt x="797734" y="251745"/>
                </a:lnTo>
                <a:lnTo>
                  <a:pt x="830580" y="245617"/>
                </a:lnTo>
                <a:lnTo>
                  <a:pt x="825435" y="219710"/>
                </a:lnTo>
                <a:lnTo>
                  <a:pt x="748919" y="219710"/>
                </a:lnTo>
                <a:lnTo>
                  <a:pt x="748919" y="198754"/>
                </a:lnTo>
                <a:lnTo>
                  <a:pt x="785621" y="181736"/>
                </a:lnTo>
                <a:lnTo>
                  <a:pt x="790320" y="177546"/>
                </a:lnTo>
                <a:lnTo>
                  <a:pt x="793876" y="172593"/>
                </a:lnTo>
                <a:lnTo>
                  <a:pt x="796544" y="167004"/>
                </a:lnTo>
                <a:lnTo>
                  <a:pt x="796948" y="166116"/>
                </a:lnTo>
                <a:lnTo>
                  <a:pt x="721994" y="166116"/>
                </a:lnTo>
                <a:lnTo>
                  <a:pt x="717803" y="165734"/>
                </a:lnTo>
                <a:lnTo>
                  <a:pt x="695706" y="156336"/>
                </a:lnTo>
                <a:lnTo>
                  <a:pt x="693801" y="154177"/>
                </a:lnTo>
                <a:lnTo>
                  <a:pt x="692784" y="151510"/>
                </a:lnTo>
                <a:lnTo>
                  <a:pt x="692784" y="145542"/>
                </a:lnTo>
                <a:lnTo>
                  <a:pt x="721994" y="130682"/>
                </a:lnTo>
                <a:lnTo>
                  <a:pt x="797413" y="130682"/>
                </a:lnTo>
                <a:lnTo>
                  <a:pt x="790320" y="119379"/>
                </a:lnTo>
                <a:lnTo>
                  <a:pt x="754633" y="99313"/>
                </a:lnTo>
                <a:lnTo>
                  <a:pt x="733542" y="96099"/>
                </a:lnTo>
                <a:lnTo>
                  <a:pt x="726186" y="95884"/>
                </a:lnTo>
                <a:close/>
              </a:path>
              <a:path w="928369" h="335915">
                <a:moveTo>
                  <a:pt x="823468" y="209803"/>
                </a:moveTo>
                <a:lnTo>
                  <a:pt x="778351" y="217066"/>
                </a:lnTo>
                <a:lnTo>
                  <a:pt x="748919" y="219710"/>
                </a:lnTo>
                <a:lnTo>
                  <a:pt x="825435" y="219710"/>
                </a:lnTo>
                <a:lnTo>
                  <a:pt x="823468" y="209803"/>
                </a:lnTo>
                <a:close/>
              </a:path>
              <a:path w="928369" h="335915">
                <a:moveTo>
                  <a:pt x="797413" y="130682"/>
                </a:moveTo>
                <a:lnTo>
                  <a:pt x="734694" y="130682"/>
                </a:lnTo>
                <a:lnTo>
                  <a:pt x="742442" y="132079"/>
                </a:lnTo>
                <a:lnTo>
                  <a:pt x="749300" y="135000"/>
                </a:lnTo>
                <a:lnTo>
                  <a:pt x="756157" y="138049"/>
                </a:lnTo>
                <a:lnTo>
                  <a:pt x="759587" y="142494"/>
                </a:lnTo>
                <a:lnTo>
                  <a:pt x="759587" y="151510"/>
                </a:lnTo>
                <a:lnTo>
                  <a:pt x="758698" y="154177"/>
                </a:lnTo>
                <a:lnTo>
                  <a:pt x="756793" y="156336"/>
                </a:lnTo>
                <a:lnTo>
                  <a:pt x="754888" y="158623"/>
                </a:lnTo>
                <a:lnTo>
                  <a:pt x="730503" y="166116"/>
                </a:lnTo>
                <a:lnTo>
                  <a:pt x="796948" y="166116"/>
                </a:lnTo>
                <a:lnTo>
                  <a:pt x="799083" y="161417"/>
                </a:lnTo>
                <a:lnTo>
                  <a:pt x="800481" y="155194"/>
                </a:lnTo>
                <a:lnTo>
                  <a:pt x="800481" y="139826"/>
                </a:lnTo>
                <a:lnTo>
                  <a:pt x="798449" y="132333"/>
                </a:lnTo>
                <a:lnTo>
                  <a:pt x="797413" y="130682"/>
                </a:lnTo>
                <a:close/>
              </a:path>
              <a:path w="928369" h="335915">
                <a:moveTo>
                  <a:pt x="822451" y="53212"/>
                </a:moveTo>
                <a:lnTo>
                  <a:pt x="629665" y="53212"/>
                </a:lnTo>
                <a:lnTo>
                  <a:pt x="629665" y="88392"/>
                </a:lnTo>
                <a:lnTo>
                  <a:pt x="822451" y="88392"/>
                </a:lnTo>
                <a:lnTo>
                  <a:pt x="822451" y="53212"/>
                </a:lnTo>
                <a:close/>
              </a:path>
              <a:path w="928369" h="335915">
                <a:moveTo>
                  <a:pt x="82295" y="8508"/>
                </a:moveTo>
                <a:lnTo>
                  <a:pt x="42519" y="17262"/>
                </a:lnTo>
                <a:lnTo>
                  <a:pt x="9800" y="48212"/>
                </a:lnTo>
                <a:lnTo>
                  <a:pt x="0" y="86613"/>
                </a:lnTo>
                <a:lnTo>
                  <a:pt x="384" y="94944"/>
                </a:lnTo>
                <a:lnTo>
                  <a:pt x="13858" y="131429"/>
                </a:lnTo>
                <a:lnTo>
                  <a:pt x="49784" y="159003"/>
                </a:lnTo>
                <a:lnTo>
                  <a:pt x="82295" y="164719"/>
                </a:lnTo>
                <a:lnTo>
                  <a:pt x="90874" y="164361"/>
                </a:lnTo>
                <a:lnTo>
                  <a:pt x="128603" y="152130"/>
                </a:lnTo>
                <a:lnTo>
                  <a:pt x="154193" y="125983"/>
                </a:lnTo>
                <a:lnTo>
                  <a:pt x="82295" y="125983"/>
                </a:lnTo>
                <a:lnTo>
                  <a:pt x="74324" y="125317"/>
                </a:lnTo>
                <a:lnTo>
                  <a:pt x="43999" y="95188"/>
                </a:lnTo>
                <a:lnTo>
                  <a:pt x="43306" y="86613"/>
                </a:lnTo>
                <a:lnTo>
                  <a:pt x="43999" y="78019"/>
                </a:lnTo>
                <a:lnTo>
                  <a:pt x="74324" y="47783"/>
                </a:lnTo>
                <a:lnTo>
                  <a:pt x="82295" y="47117"/>
                </a:lnTo>
                <a:lnTo>
                  <a:pt x="154142" y="47117"/>
                </a:lnTo>
                <a:lnTo>
                  <a:pt x="150733" y="41782"/>
                </a:lnTo>
                <a:lnTo>
                  <a:pt x="114681" y="14097"/>
                </a:lnTo>
                <a:lnTo>
                  <a:pt x="90874" y="8864"/>
                </a:lnTo>
                <a:lnTo>
                  <a:pt x="82295" y="8508"/>
                </a:lnTo>
                <a:close/>
              </a:path>
              <a:path w="928369" h="335915">
                <a:moveTo>
                  <a:pt x="154142" y="47117"/>
                </a:moveTo>
                <a:lnTo>
                  <a:pt x="82295" y="47117"/>
                </a:lnTo>
                <a:lnTo>
                  <a:pt x="90175" y="47783"/>
                </a:lnTo>
                <a:lnTo>
                  <a:pt x="97424" y="49784"/>
                </a:lnTo>
                <a:lnTo>
                  <a:pt x="121412" y="86613"/>
                </a:lnTo>
                <a:lnTo>
                  <a:pt x="120697" y="95188"/>
                </a:lnTo>
                <a:lnTo>
                  <a:pt x="90175" y="125317"/>
                </a:lnTo>
                <a:lnTo>
                  <a:pt x="82295" y="125983"/>
                </a:lnTo>
                <a:lnTo>
                  <a:pt x="154193" y="125983"/>
                </a:lnTo>
                <a:lnTo>
                  <a:pt x="164719" y="86613"/>
                </a:lnTo>
                <a:lnTo>
                  <a:pt x="164316" y="78228"/>
                </a:lnTo>
                <a:lnTo>
                  <a:pt x="163115" y="70199"/>
                </a:lnTo>
                <a:lnTo>
                  <a:pt x="161129" y="62503"/>
                </a:lnTo>
                <a:lnTo>
                  <a:pt x="158369" y="55118"/>
                </a:lnTo>
                <a:lnTo>
                  <a:pt x="154842" y="48212"/>
                </a:lnTo>
                <a:lnTo>
                  <a:pt x="154142" y="47117"/>
                </a:lnTo>
                <a:close/>
              </a:path>
              <a:path w="928369" h="335915">
                <a:moveTo>
                  <a:pt x="885317" y="8127"/>
                </a:moveTo>
                <a:lnTo>
                  <a:pt x="840232" y="8127"/>
                </a:lnTo>
                <a:lnTo>
                  <a:pt x="840232" y="298957"/>
                </a:lnTo>
                <a:lnTo>
                  <a:pt x="885317" y="298957"/>
                </a:lnTo>
                <a:lnTo>
                  <a:pt x="885317" y="148717"/>
                </a:lnTo>
                <a:lnTo>
                  <a:pt x="928243" y="148717"/>
                </a:lnTo>
                <a:lnTo>
                  <a:pt x="928243" y="111759"/>
                </a:lnTo>
                <a:lnTo>
                  <a:pt x="885317" y="111759"/>
                </a:lnTo>
                <a:lnTo>
                  <a:pt x="885317" y="8127"/>
                </a:lnTo>
                <a:close/>
              </a:path>
              <a:path w="928369" h="335915">
                <a:moveTo>
                  <a:pt x="258063" y="8127"/>
                </a:moveTo>
                <a:lnTo>
                  <a:pt x="212978" y="8127"/>
                </a:lnTo>
                <a:lnTo>
                  <a:pt x="212978" y="173608"/>
                </a:lnTo>
                <a:lnTo>
                  <a:pt x="258063" y="173608"/>
                </a:lnTo>
                <a:lnTo>
                  <a:pt x="258063" y="8127"/>
                </a:lnTo>
                <a:close/>
              </a:path>
              <a:path w="928369" h="335915">
                <a:moveTo>
                  <a:pt x="671194" y="0"/>
                </a:moveTo>
                <a:lnTo>
                  <a:pt x="663320" y="34417"/>
                </a:lnTo>
                <a:lnTo>
                  <a:pt x="667893" y="35559"/>
                </a:lnTo>
                <a:lnTo>
                  <a:pt x="673100" y="36702"/>
                </a:lnTo>
                <a:lnTo>
                  <a:pt x="716788" y="41909"/>
                </a:lnTo>
                <a:lnTo>
                  <a:pt x="729361" y="42545"/>
                </a:lnTo>
                <a:lnTo>
                  <a:pt x="784478" y="42545"/>
                </a:lnTo>
                <a:lnTo>
                  <a:pt x="784478" y="7366"/>
                </a:lnTo>
                <a:lnTo>
                  <a:pt x="735076" y="7366"/>
                </a:lnTo>
                <a:lnTo>
                  <a:pt x="727003" y="7221"/>
                </a:lnTo>
                <a:lnTo>
                  <a:pt x="685609" y="2476"/>
                </a:lnTo>
                <a:lnTo>
                  <a:pt x="678176" y="1238"/>
                </a:lnTo>
                <a:lnTo>
                  <a:pt x="671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7627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7" y="0"/>
                </a:moveTo>
                <a:lnTo>
                  <a:pt x="16383" y="0"/>
                </a:lnTo>
                <a:lnTo>
                  <a:pt x="0" y="82803"/>
                </a:lnTo>
                <a:lnTo>
                  <a:pt x="39116" y="82803"/>
                </a:lnTo>
                <a:lnTo>
                  <a:pt x="63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7714" y="154051"/>
            <a:ext cx="1262380" cy="335280"/>
          </a:xfrm>
          <a:custGeom>
            <a:avLst/>
            <a:gdLst/>
            <a:ahLst/>
            <a:cxnLst/>
            <a:rect l="l" t="t" r="r" b="b"/>
            <a:pathLst>
              <a:path w="1262379" h="335280">
                <a:moveTo>
                  <a:pt x="1080770" y="216281"/>
                </a:moveTo>
                <a:lnTo>
                  <a:pt x="1036065" y="216281"/>
                </a:lnTo>
                <a:lnTo>
                  <a:pt x="1036065" y="335279"/>
                </a:lnTo>
                <a:lnTo>
                  <a:pt x="1217168" y="335279"/>
                </a:lnTo>
                <a:lnTo>
                  <a:pt x="1217168" y="299338"/>
                </a:lnTo>
                <a:lnTo>
                  <a:pt x="1080770" y="299338"/>
                </a:lnTo>
                <a:lnTo>
                  <a:pt x="1080770" y="279146"/>
                </a:lnTo>
                <a:lnTo>
                  <a:pt x="1217168" y="279146"/>
                </a:lnTo>
                <a:lnTo>
                  <a:pt x="1217168" y="245363"/>
                </a:lnTo>
                <a:lnTo>
                  <a:pt x="1080770" y="245363"/>
                </a:lnTo>
                <a:lnTo>
                  <a:pt x="1080770" y="216281"/>
                </a:lnTo>
                <a:close/>
              </a:path>
              <a:path w="1262379" h="335280">
                <a:moveTo>
                  <a:pt x="1217168" y="279146"/>
                </a:moveTo>
                <a:lnTo>
                  <a:pt x="1172337" y="279146"/>
                </a:lnTo>
                <a:lnTo>
                  <a:pt x="1172337" y="299338"/>
                </a:lnTo>
                <a:lnTo>
                  <a:pt x="1217168" y="299338"/>
                </a:lnTo>
                <a:lnTo>
                  <a:pt x="1217168" y="279146"/>
                </a:lnTo>
                <a:close/>
              </a:path>
              <a:path w="1262379" h="335280">
                <a:moveTo>
                  <a:pt x="1217168" y="216281"/>
                </a:moveTo>
                <a:lnTo>
                  <a:pt x="1172337" y="216281"/>
                </a:lnTo>
                <a:lnTo>
                  <a:pt x="1172337" y="245363"/>
                </a:lnTo>
                <a:lnTo>
                  <a:pt x="1217168" y="245363"/>
                </a:lnTo>
                <a:lnTo>
                  <a:pt x="1217168" y="216281"/>
                </a:lnTo>
                <a:close/>
              </a:path>
              <a:path w="1262379" h="335280">
                <a:moveTo>
                  <a:pt x="908431" y="205994"/>
                </a:moveTo>
                <a:lnTo>
                  <a:pt x="720978" y="205994"/>
                </a:lnTo>
                <a:lnTo>
                  <a:pt x="720978" y="242950"/>
                </a:lnTo>
                <a:lnTo>
                  <a:pt x="863346" y="242950"/>
                </a:lnTo>
                <a:lnTo>
                  <a:pt x="863346" y="332739"/>
                </a:lnTo>
                <a:lnTo>
                  <a:pt x="908431" y="332739"/>
                </a:lnTo>
                <a:lnTo>
                  <a:pt x="908431" y="205994"/>
                </a:lnTo>
                <a:close/>
              </a:path>
              <a:path w="1262379" h="335280">
                <a:moveTo>
                  <a:pt x="1057656" y="95630"/>
                </a:moveTo>
                <a:lnTo>
                  <a:pt x="1016285" y="103854"/>
                </a:lnTo>
                <a:lnTo>
                  <a:pt x="985393" y="134366"/>
                </a:lnTo>
                <a:lnTo>
                  <a:pt x="983488" y="142240"/>
                </a:lnTo>
                <a:lnTo>
                  <a:pt x="983488" y="160020"/>
                </a:lnTo>
                <a:lnTo>
                  <a:pt x="1005332" y="192024"/>
                </a:lnTo>
                <a:lnTo>
                  <a:pt x="1042876" y="205438"/>
                </a:lnTo>
                <a:lnTo>
                  <a:pt x="1057656" y="206375"/>
                </a:lnTo>
                <a:lnTo>
                  <a:pt x="1065232" y="206138"/>
                </a:lnTo>
                <a:lnTo>
                  <a:pt x="1104844" y="195262"/>
                </a:lnTo>
                <a:lnTo>
                  <a:pt x="1128507" y="170433"/>
                </a:lnTo>
                <a:lnTo>
                  <a:pt x="1053464" y="170433"/>
                </a:lnTo>
                <a:lnTo>
                  <a:pt x="1049401" y="170052"/>
                </a:lnTo>
                <a:lnTo>
                  <a:pt x="1027557" y="159639"/>
                </a:lnTo>
                <a:lnTo>
                  <a:pt x="1025651" y="157225"/>
                </a:lnTo>
                <a:lnTo>
                  <a:pt x="1024636" y="154304"/>
                </a:lnTo>
                <a:lnTo>
                  <a:pt x="1024636" y="147827"/>
                </a:lnTo>
                <a:lnTo>
                  <a:pt x="1045463" y="132715"/>
                </a:lnTo>
                <a:lnTo>
                  <a:pt x="1049401" y="131825"/>
                </a:lnTo>
                <a:lnTo>
                  <a:pt x="1053464" y="131445"/>
                </a:lnTo>
                <a:lnTo>
                  <a:pt x="1128296" y="131445"/>
                </a:lnTo>
                <a:lnTo>
                  <a:pt x="1126109" y="127507"/>
                </a:lnTo>
                <a:lnTo>
                  <a:pt x="1093033" y="101357"/>
                </a:lnTo>
                <a:lnTo>
                  <a:pt x="1065232" y="95849"/>
                </a:lnTo>
                <a:lnTo>
                  <a:pt x="1057656" y="95630"/>
                </a:lnTo>
                <a:close/>
              </a:path>
              <a:path w="1262379" h="335280">
                <a:moveTo>
                  <a:pt x="1128296" y="131445"/>
                </a:moveTo>
                <a:lnTo>
                  <a:pt x="1066164" y="131445"/>
                </a:lnTo>
                <a:lnTo>
                  <a:pt x="1073912" y="133096"/>
                </a:lnTo>
                <a:lnTo>
                  <a:pt x="1087374" y="139700"/>
                </a:lnTo>
                <a:lnTo>
                  <a:pt x="1090676" y="144525"/>
                </a:lnTo>
                <a:lnTo>
                  <a:pt x="1090676" y="157606"/>
                </a:lnTo>
                <a:lnTo>
                  <a:pt x="1087374" y="162559"/>
                </a:lnTo>
                <a:lnTo>
                  <a:pt x="1073912" y="168909"/>
                </a:lnTo>
                <a:lnTo>
                  <a:pt x="1066164" y="170433"/>
                </a:lnTo>
                <a:lnTo>
                  <a:pt x="1128507" y="170433"/>
                </a:lnTo>
                <a:lnTo>
                  <a:pt x="1129919" y="167894"/>
                </a:lnTo>
                <a:lnTo>
                  <a:pt x="1131951" y="160020"/>
                </a:lnTo>
                <a:lnTo>
                  <a:pt x="1131951" y="142240"/>
                </a:lnTo>
                <a:lnTo>
                  <a:pt x="1129919" y="134366"/>
                </a:lnTo>
                <a:lnTo>
                  <a:pt x="1128296" y="131445"/>
                </a:lnTo>
                <a:close/>
              </a:path>
              <a:path w="1262379" h="335280">
                <a:moveTo>
                  <a:pt x="101600" y="119760"/>
                </a:moveTo>
                <a:lnTo>
                  <a:pt x="56134" y="119760"/>
                </a:lnTo>
                <a:lnTo>
                  <a:pt x="56134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6" y="250444"/>
                </a:lnTo>
                <a:lnTo>
                  <a:pt x="97932" y="249681"/>
                </a:lnTo>
                <a:lnTo>
                  <a:pt x="136779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2379" h="335280">
                <a:moveTo>
                  <a:pt x="198500" y="200025"/>
                </a:moveTo>
                <a:lnTo>
                  <a:pt x="152781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2379" h="335280">
                <a:moveTo>
                  <a:pt x="181483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3" y="173990"/>
                </a:lnTo>
                <a:lnTo>
                  <a:pt x="163322" y="180848"/>
                </a:lnTo>
                <a:lnTo>
                  <a:pt x="174244" y="140334"/>
                </a:lnTo>
                <a:lnTo>
                  <a:pt x="180594" y="99695"/>
                </a:lnTo>
                <a:lnTo>
                  <a:pt x="181483" y="81279"/>
                </a:lnTo>
                <a:lnTo>
                  <a:pt x="181483" y="22732"/>
                </a:lnTo>
                <a:close/>
              </a:path>
              <a:path w="1262379" h="335280">
                <a:moveTo>
                  <a:pt x="1153540" y="52577"/>
                </a:moveTo>
                <a:lnTo>
                  <a:pt x="961516" y="52577"/>
                </a:lnTo>
                <a:lnTo>
                  <a:pt x="961516" y="86995"/>
                </a:lnTo>
                <a:lnTo>
                  <a:pt x="1153540" y="86995"/>
                </a:lnTo>
                <a:lnTo>
                  <a:pt x="1153540" y="52577"/>
                </a:lnTo>
                <a:close/>
              </a:path>
              <a:path w="1262379" h="335280">
                <a:moveTo>
                  <a:pt x="453644" y="22478"/>
                </a:moveTo>
                <a:lnTo>
                  <a:pt x="334644" y="22478"/>
                </a:lnTo>
                <a:lnTo>
                  <a:pt x="334644" y="215264"/>
                </a:lnTo>
                <a:lnTo>
                  <a:pt x="389381" y="215264"/>
                </a:lnTo>
                <a:lnTo>
                  <a:pt x="400571" y="215100"/>
                </a:lnTo>
                <a:lnTo>
                  <a:pt x="442352" y="211294"/>
                </a:lnTo>
                <a:lnTo>
                  <a:pt x="471678" y="204597"/>
                </a:lnTo>
                <a:lnTo>
                  <a:pt x="466078" y="178307"/>
                </a:lnTo>
                <a:lnTo>
                  <a:pt x="379349" y="178307"/>
                </a:lnTo>
                <a:lnTo>
                  <a:pt x="379349" y="58674"/>
                </a:lnTo>
                <a:lnTo>
                  <a:pt x="453644" y="58674"/>
                </a:lnTo>
                <a:lnTo>
                  <a:pt x="453644" y="22478"/>
                </a:lnTo>
                <a:close/>
              </a:path>
              <a:path w="1262379" h="335280">
                <a:moveTo>
                  <a:pt x="464185" y="169418"/>
                </a:moveTo>
                <a:lnTo>
                  <a:pt x="425831" y="176402"/>
                </a:lnTo>
                <a:lnTo>
                  <a:pt x="389381" y="178307"/>
                </a:lnTo>
                <a:lnTo>
                  <a:pt x="466078" y="178307"/>
                </a:lnTo>
                <a:lnTo>
                  <a:pt x="464185" y="169418"/>
                </a:lnTo>
                <a:close/>
              </a:path>
              <a:path w="1262379" h="335280">
                <a:moveTo>
                  <a:pt x="758316" y="54355"/>
                </a:moveTo>
                <a:lnTo>
                  <a:pt x="713866" y="54355"/>
                </a:lnTo>
                <a:lnTo>
                  <a:pt x="713487" y="61545"/>
                </a:lnTo>
                <a:lnTo>
                  <a:pt x="712739" y="68246"/>
                </a:lnTo>
                <a:lnTo>
                  <a:pt x="697230" y="108203"/>
                </a:lnTo>
                <a:lnTo>
                  <a:pt x="666242" y="140334"/>
                </a:lnTo>
                <a:lnTo>
                  <a:pt x="648588" y="153416"/>
                </a:lnTo>
                <a:lnTo>
                  <a:pt x="643128" y="157352"/>
                </a:lnTo>
                <a:lnTo>
                  <a:pt x="637921" y="160908"/>
                </a:lnTo>
                <a:lnTo>
                  <a:pt x="664210" y="192913"/>
                </a:lnTo>
                <a:lnTo>
                  <a:pt x="669798" y="189356"/>
                </a:lnTo>
                <a:lnTo>
                  <a:pt x="707263" y="159766"/>
                </a:lnTo>
                <a:lnTo>
                  <a:pt x="734060" y="130428"/>
                </a:lnTo>
                <a:lnTo>
                  <a:pt x="805329" y="130428"/>
                </a:lnTo>
                <a:lnTo>
                  <a:pt x="752983" y="92709"/>
                </a:lnTo>
                <a:lnTo>
                  <a:pt x="755316" y="83544"/>
                </a:lnTo>
                <a:lnTo>
                  <a:pt x="756983" y="74152"/>
                </a:lnTo>
                <a:lnTo>
                  <a:pt x="757983" y="64545"/>
                </a:lnTo>
                <a:lnTo>
                  <a:pt x="758316" y="54355"/>
                </a:lnTo>
                <a:close/>
              </a:path>
              <a:path w="1262379" h="335280">
                <a:moveTo>
                  <a:pt x="908431" y="7874"/>
                </a:moveTo>
                <a:lnTo>
                  <a:pt x="863346" y="7874"/>
                </a:lnTo>
                <a:lnTo>
                  <a:pt x="863346" y="74675"/>
                </a:lnTo>
                <a:lnTo>
                  <a:pt x="804037" y="74675"/>
                </a:lnTo>
                <a:lnTo>
                  <a:pt x="804037" y="111505"/>
                </a:lnTo>
                <a:lnTo>
                  <a:pt x="863346" y="111505"/>
                </a:lnTo>
                <a:lnTo>
                  <a:pt x="863346" y="190373"/>
                </a:lnTo>
                <a:lnTo>
                  <a:pt x="908431" y="190373"/>
                </a:lnTo>
                <a:lnTo>
                  <a:pt x="908431" y="7874"/>
                </a:lnTo>
                <a:close/>
              </a:path>
              <a:path w="1262379" h="335280">
                <a:moveTo>
                  <a:pt x="805329" y="130428"/>
                </a:moveTo>
                <a:lnTo>
                  <a:pt x="734060" y="130428"/>
                </a:lnTo>
                <a:lnTo>
                  <a:pt x="807593" y="182625"/>
                </a:lnTo>
                <a:lnTo>
                  <a:pt x="833882" y="151002"/>
                </a:lnTo>
                <a:lnTo>
                  <a:pt x="805329" y="130428"/>
                </a:lnTo>
                <a:close/>
              </a:path>
              <a:path w="1262379" h="335280">
                <a:moveTo>
                  <a:pt x="821436" y="17779"/>
                </a:moveTo>
                <a:lnTo>
                  <a:pt x="652144" y="17779"/>
                </a:lnTo>
                <a:lnTo>
                  <a:pt x="652144" y="54355"/>
                </a:lnTo>
                <a:lnTo>
                  <a:pt x="821436" y="54355"/>
                </a:lnTo>
                <a:lnTo>
                  <a:pt x="821436" y="17779"/>
                </a:lnTo>
                <a:close/>
              </a:path>
              <a:path w="1262379" h="335280">
                <a:moveTo>
                  <a:pt x="1217168" y="7874"/>
                </a:moveTo>
                <a:lnTo>
                  <a:pt x="1172083" y="7874"/>
                </a:lnTo>
                <a:lnTo>
                  <a:pt x="1172083" y="200659"/>
                </a:lnTo>
                <a:lnTo>
                  <a:pt x="1217168" y="200659"/>
                </a:lnTo>
                <a:lnTo>
                  <a:pt x="1217168" y="123951"/>
                </a:lnTo>
                <a:lnTo>
                  <a:pt x="1261872" y="123951"/>
                </a:lnTo>
                <a:lnTo>
                  <a:pt x="1261872" y="86995"/>
                </a:lnTo>
                <a:lnTo>
                  <a:pt x="1217168" y="86995"/>
                </a:lnTo>
                <a:lnTo>
                  <a:pt x="1217168" y="7874"/>
                </a:lnTo>
                <a:close/>
              </a:path>
              <a:path w="1262379" h="335280">
                <a:moveTo>
                  <a:pt x="601344" y="143509"/>
                </a:moveTo>
                <a:lnTo>
                  <a:pt x="556894" y="143509"/>
                </a:lnTo>
                <a:lnTo>
                  <a:pt x="556894" y="298703"/>
                </a:lnTo>
                <a:lnTo>
                  <a:pt x="601344" y="298703"/>
                </a:lnTo>
                <a:lnTo>
                  <a:pt x="601344" y="143509"/>
                </a:lnTo>
                <a:close/>
              </a:path>
              <a:path w="1262379" h="335280">
                <a:moveTo>
                  <a:pt x="528828" y="7874"/>
                </a:moveTo>
                <a:lnTo>
                  <a:pt x="484505" y="7874"/>
                </a:lnTo>
                <a:lnTo>
                  <a:pt x="484505" y="287274"/>
                </a:lnTo>
                <a:lnTo>
                  <a:pt x="528828" y="287274"/>
                </a:lnTo>
                <a:lnTo>
                  <a:pt x="528828" y="143509"/>
                </a:lnTo>
                <a:lnTo>
                  <a:pt x="601344" y="143509"/>
                </a:lnTo>
                <a:lnTo>
                  <a:pt x="601344" y="106552"/>
                </a:lnTo>
                <a:lnTo>
                  <a:pt x="528828" y="106552"/>
                </a:lnTo>
                <a:lnTo>
                  <a:pt x="528828" y="7874"/>
                </a:lnTo>
                <a:close/>
              </a:path>
              <a:path w="1262379" h="335280">
                <a:moveTo>
                  <a:pt x="601344" y="7874"/>
                </a:moveTo>
                <a:lnTo>
                  <a:pt x="556894" y="7874"/>
                </a:lnTo>
                <a:lnTo>
                  <a:pt x="556894" y="106552"/>
                </a:lnTo>
                <a:lnTo>
                  <a:pt x="601344" y="106552"/>
                </a:lnTo>
                <a:lnTo>
                  <a:pt x="601344" y="7874"/>
                </a:lnTo>
                <a:close/>
              </a:path>
              <a:path w="1262379" h="335280">
                <a:moveTo>
                  <a:pt x="260350" y="7874"/>
                </a:moveTo>
                <a:lnTo>
                  <a:pt x="215265" y="7874"/>
                </a:lnTo>
                <a:lnTo>
                  <a:pt x="215265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2379" h="335280">
                <a:moveTo>
                  <a:pt x="1003426" y="0"/>
                </a:moveTo>
                <a:lnTo>
                  <a:pt x="995552" y="34163"/>
                </a:lnTo>
                <a:lnTo>
                  <a:pt x="999998" y="35305"/>
                </a:lnTo>
                <a:lnTo>
                  <a:pt x="1005205" y="36449"/>
                </a:lnTo>
                <a:lnTo>
                  <a:pt x="1048131" y="41655"/>
                </a:lnTo>
                <a:lnTo>
                  <a:pt x="1060577" y="42291"/>
                </a:lnTo>
                <a:lnTo>
                  <a:pt x="1114933" y="42291"/>
                </a:lnTo>
                <a:lnTo>
                  <a:pt x="1114933" y="7493"/>
                </a:lnTo>
                <a:lnTo>
                  <a:pt x="1066164" y="7493"/>
                </a:lnTo>
                <a:lnTo>
                  <a:pt x="1058189" y="7348"/>
                </a:lnTo>
                <a:lnTo>
                  <a:pt x="1050083" y="6905"/>
                </a:lnTo>
                <a:lnTo>
                  <a:pt x="1041858" y="6153"/>
                </a:lnTo>
                <a:lnTo>
                  <a:pt x="1033526" y="5079"/>
                </a:lnTo>
                <a:lnTo>
                  <a:pt x="1010326" y="1240"/>
                </a:lnTo>
                <a:lnTo>
                  <a:pt x="100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4571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6" y="0"/>
                </a:moveTo>
                <a:lnTo>
                  <a:pt x="16382" y="0"/>
                </a:lnTo>
                <a:lnTo>
                  <a:pt x="0" y="82803"/>
                </a:lnTo>
                <a:lnTo>
                  <a:pt x="39115" y="82803"/>
                </a:lnTo>
                <a:lnTo>
                  <a:pt x="63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4658" y="154051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1082293" y="216281"/>
                </a:moveTo>
                <a:lnTo>
                  <a:pt x="1037589" y="216281"/>
                </a:lnTo>
                <a:lnTo>
                  <a:pt x="1037589" y="335279"/>
                </a:lnTo>
                <a:lnTo>
                  <a:pt x="1218691" y="335279"/>
                </a:lnTo>
                <a:lnTo>
                  <a:pt x="1218691" y="299338"/>
                </a:lnTo>
                <a:lnTo>
                  <a:pt x="1082293" y="299338"/>
                </a:lnTo>
                <a:lnTo>
                  <a:pt x="1082293" y="279146"/>
                </a:lnTo>
                <a:lnTo>
                  <a:pt x="1218691" y="279146"/>
                </a:lnTo>
                <a:lnTo>
                  <a:pt x="1218691" y="245363"/>
                </a:lnTo>
                <a:lnTo>
                  <a:pt x="1082293" y="245363"/>
                </a:lnTo>
                <a:lnTo>
                  <a:pt x="1082293" y="216281"/>
                </a:lnTo>
                <a:close/>
              </a:path>
              <a:path w="1263650" h="335280">
                <a:moveTo>
                  <a:pt x="1218691" y="279146"/>
                </a:moveTo>
                <a:lnTo>
                  <a:pt x="1173861" y="279146"/>
                </a:lnTo>
                <a:lnTo>
                  <a:pt x="1173861" y="299338"/>
                </a:lnTo>
                <a:lnTo>
                  <a:pt x="1218691" y="299338"/>
                </a:lnTo>
                <a:lnTo>
                  <a:pt x="1218691" y="279146"/>
                </a:lnTo>
                <a:close/>
              </a:path>
              <a:path w="1263650" h="335280">
                <a:moveTo>
                  <a:pt x="1218691" y="216281"/>
                </a:moveTo>
                <a:lnTo>
                  <a:pt x="1173861" y="216281"/>
                </a:lnTo>
                <a:lnTo>
                  <a:pt x="1173861" y="245363"/>
                </a:lnTo>
                <a:lnTo>
                  <a:pt x="1218691" y="245363"/>
                </a:lnTo>
                <a:lnTo>
                  <a:pt x="1218691" y="216281"/>
                </a:lnTo>
                <a:close/>
              </a:path>
              <a:path w="1263650" h="335280">
                <a:moveTo>
                  <a:pt x="909954" y="205994"/>
                </a:moveTo>
                <a:lnTo>
                  <a:pt x="722502" y="205994"/>
                </a:lnTo>
                <a:lnTo>
                  <a:pt x="722502" y="242950"/>
                </a:lnTo>
                <a:lnTo>
                  <a:pt x="864869" y="242950"/>
                </a:lnTo>
                <a:lnTo>
                  <a:pt x="864869" y="332739"/>
                </a:lnTo>
                <a:lnTo>
                  <a:pt x="909954" y="332739"/>
                </a:lnTo>
                <a:lnTo>
                  <a:pt x="909954" y="205994"/>
                </a:lnTo>
                <a:close/>
              </a:path>
              <a:path w="1263650" h="335280">
                <a:moveTo>
                  <a:pt x="614426" y="231521"/>
                </a:moveTo>
                <a:lnTo>
                  <a:pt x="323976" y="231521"/>
                </a:lnTo>
                <a:lnTo>
                  <a:pt x="323976" y="269875"/>
                </a:lnTo>
                <a:lnTo>
                  <a:pt x="614426" y="269875"/>
                </a:lnTo>
                <a:lnTo>
                  <a:pt x="614426" y="231521"/>
                </a:lnTo>
                <a:close/>
              </a:path>
              <a:path w="1263650" h="335280">
                <a:moveTo>
                  <a:pt x="491997" y="164846"/>
                </a:moveTo>
                <a:lnTo>
                  <a:pt x="446531" y="164846"/>
                </a:lnTo>
                <a:lnTo>
                  <a:pt x="446531" y="231521"/>
                </a:lnTo>
                <a:lnTo>
                  <a:pt x="491997" y="231521"/>
                </a:lnTo>
                <a:lnTo>
                  <a:pt x="491997" y="164846"/>
                </a:lnTo>
                <a:close/>
              </a:path>
              <a:path w="1263650" h="335280">
                <a:moveTo>
                  <a:pt x="452881" y="12065"/>
                </a:moveTo>
                <a:lnTo>
                  <a:pt x="452881" y="35178"/>
                </a:lnTo>
                <a:lnTo>
                  <a:pt x="452284" y="43179"/>
                </a:lnTo>
                <a:lnTo>
                  <a:pt x="432165" y="82994"/>
                </a:lnTo>
                <a:lnTo>
                  <a:pt x="400923" y="113252"/>
                </a:lnTo>
                <a:lnTo>
                  <a:pt x="360473" y="139953"/>
                </a:lnTo>
                <a:lnTo>
                  <a:pt x="338581" y="151256"/>
                </a:lnTo>
                <a:lnTo>
                  <a:pt x="361568" y="186181"/>
                </a:lnTo>
                <a:lnTo>
                  <a:pt x="405145" y="161803"/>
                </a:lnTo>
                <a:lnTo>
                  <a:pt x="444817" y="131968"/>
                </a:lnTo>
                <a:lnTo>
                  <a:pt x="466343" y="109727"/>
                </a:lnTo>
                <a:lnTo>
                  <a:pt x="541693" y="109727"/>
                </a:lnTo>
                <a:lnTo>
                  <a:pt x="489457" y="74295"/>
                </a:lnTo>
                <a:lnTo>
                  <a:pt x="493031" y="65222"/>
                </a:lnTo>
                <a:lnTo>
                  <a:pt x="495569" y="56102"/>
                </a:lnTo>
                <a:lnTo>
                  <a:pt x="497083" y="46934"/>
                </a:lnTo>
                <a:lnTo>
                  <a:pt x="497586" y="37719"/>
                </a:lnTo>
                <a:lnTo>
                  <a:pt x="497586" y="14224"/>
                </a:lnTo>
                <a:lnTo>
                  <a:pt x="452881" y="12065"/>
                </a:lnTo>
                <a:close/>
              </a:path>
              <a:path w="1263650" h="335280">
                <a:moveTo>
                  <a:pt x="541693" y="109727"/>
                </a:moveTo>
                <a:lnTo>
                  <a:pt x="466343" y="109727"/>
                </a:lnTo>
                <a:lnTo>
                  <a:pt x="577468" y="184403"/>
                </a:lnTo>
                <a:lnTo>
                  <a:pt x="601979" y="150622"/>
                </a:lnTo>
                <a:lnTo>
                  <a:pt x="541693" y="109727"/>
                </a:lnTo>
                <a:close/>
              </a:path>
              <a:path w="1263650" h="335280">
                <a:moveTo>
                  <a:pt x="1059179" y="95630"/>
                </a:moveTo>
                <a:lnTo>
                  <a:pt x="1017809" y="103854"/>
                </a:lnTo>
                <a:lnTo>
                  <a:pt x="986916" y="134366"/>
                </a:lnTo>
                <a:lnTo>
                  <a:pt x="985012" y="142240"/>
                </a:lnTo>
                <a:lnTo>
                  <a:pt x="985012" y="160020"/>
                </a:lnTo>
                <a:lnTo>
                  <a:pt x="1006855" y="192024"/>
                </a:lnTo>
                <a:lnTo>
                  <a:pt x="1044400" y="205438"/>
                </a:lnTo>
                <a:lnTo>
                  <a:pt x="1059179" y="206375"/>
                </a:lnTo>
                <a:lnTo>
                  <a:pt x="1066756" y="206138"/>
                </a:lnTo>
                <a:lnTo>
                  <a:pt x="1106368" y="195262"/>
                </a:lnTo>
                <a:lnTo>
                  <a:pt x="1130031" y="170433"/>
                </a:lnTo>
                <a:lnTo>
                  <a:pt x="1054989" y="170433"/>
                </a:lnTo>
                <a:lnTo>
                  <a:pt x="1050925" y="170052"/>
                </a:lnTo>
                <a:lnTo>
                  <a:pt x="1029080" y="159639"/>
                </a:lnTo>
                <a:lnTo>
                  <a:pt x="1027176" y="157225"/>
                </a:lnTo>
                <a:lnTo>
                  <a:pt x="1026159" y="154304"/>
                </a:lnTo>
                <a:lnTo>
                  <a:pt x="1026159" y="147827"/>
                </a:lnTo>
                <a:lnTo>
                  <a:pt x="1046988" y="132715"/>
                </a:lnTo>
                <a:lnTo>
                  <a:pt x="1050925" y="131825"/>
                </a:lnTo>
                <a:lnTo>
                  <a:pt x="1054989" y="131445"/>
                </a:lnTo>
                <a:lnTo>
                  <a:pt x="1129820" y="131445"/>
                </a:lnTo>
                <a:lnTo>
                  <a:pt x="1127632" y="127507"/>
                </a:lnTo>
                <a:lnTo>
                  <a:pt x="1094557" y="101357"/>
                </a:lnTo>
                <a:lnTo>
                  <a:pt x="1066756" y="95849"/>
                </a:lnTo>
                <a:lnTo>
                  <a:pt x="1059179" y="95630"/>
                </a:lnTo>
                <a:close/>
              </a:path>
              <a:path w="1263650" h="335280">
                <a:moveTo>
                  <a:pt x="1129820" y="131445"/>
                </a:moveTo>
                <a:lnTo>
                  <a:pt x="1067689" y="131445"/>
                </a:lnTo>
                <a:lnTo>
                  <a:pt x="1075436" y="133096"/>
                </a:lnTo>
                <a:lnTo>
                  <a:pt x="1088897" y="139700"/>
                </a:lnTo>
                <a:lnTo>
                  <a:pt x="1092200" y="144525"/>
                </a:lnTo>
                <a:lnTo>
                  <a:pt x="1092200" y="157606"/>
                </a:lnTo>
                <a:lnTo>
                  <a:pt x="1088897" y="162559"/>
                </a:lnTo>
                <a:lnTo>
                  <a:pt x="1075436" y="168909"/>
                </a:lnTo>
                <a:lnTo>
                  <a:pt x="1067689" y="170433"/>
                </a:lnTo>
                <a:lnTo>
                  <a:pt x="1130031" y="170433"/>
                </a:lnTo>
                <a:lnTo>
                  <a:pt x="1131442" y="167894"/>
                </a:lnTo>
                <a:lnTo>
                  <a:pt x="1133475" y="160020"/>
                </a:lnTo>
                <a:lnTo>
                  <a:pt x="1133475" y="142240"/>
                </a:lnTo>
                <a:lnTo>
                  <a:pt x="1131442" y="134366"/>
                </a:lnTo>
                <a:lnTo>
                  <a:pt x="1129820" y="131445"/>
                </a:lnTo>
                <a:close/>
              </a:path>
              <a:path w="1263650" h="335280">
                <a:moveTo>
                  <a:pt x="101600" y="119760"/>
                </a:moveTo>
                <a:lnTo>
                  <a:pt x="56133" y="119760"/>
                </a:lnTo>
                <a:lnTo>
                  <a:pt x="56133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5" y="250444"/>
                </a:lnTo>
                <a:lnTo>
                  <a:pt x="97932" y="249681"/>
                </a:lnTo>
                <a:lnTo>
                  <a:pt x="136778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3650" h="335280">
                <a:moveTo>
                  <a:pt x="198500" y="200025"/>
                </a:moveTo>
                <a:lnTo>
                  <a:pt x="152780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3650" h="335280">
                <a:moveTo>
                  <a:pt x="181482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2" y="173990"/>
                </a:lnTo>
                <a:lnTo>
                  <a:pt x="163321" y="180848"/>
                </a:lnTo>
                <a:lnTo>
                  <a:pt x="174243" y="140334"/>
                </a:lnTo>
                <a:lnTo>
                  <a:pt x="180593" y="99695"/>
                </a:lnTo>
                <a:lnTo>
                  <a:pt x="181482" y="81279"/>
                </a:lnTo>
                <a:lnTo>
                  <a:pt x="181482" y="22732"/>
                </a:lnTo>
                <a:close/>
              </a:path>
              <a:path w="1263650" h="335280">
                <a:moveTo>
                  <a:pt x="1155064" y="52577"/>
                </a:moveTo>
                <a:lnTo>
                  <a:pt x="963040" y="52577"/>
                </a:lnTo>
                <a:lnTo>
                  <a:pt x="963040" y="86995"/>
                </a:lnTo>
                <a:lnTo>
                  <a:pt x="1155064" y="86995"/>
                </a:lnTo>
                <a:lnTo>
                  <a:pt x="1155064" y="52577"/>
                </a:lnTo>
                <a:close/>
              </a:path>
              <a:path w="1263650" h="335280">
                <a:moveTo>
                  <a:pt x="759840" y="54355"/>
                </a:moveTo>
                <a:lnTo>
                  <a:pt x="715390" y="54355"/>
                </a:lnTo>
                <a:lnTo>
                  <a:pt x="715011" y="61545"/>
                </a:lnTo>
                <a:lnTo>
                  <a:pt x="714263" y="68246"/>
                </a:lnTo>
                <a:lnTo>
                  <a:pt x="698753" y="108203"/>
                </a:lnTo>
                <a:lnTo>
                  <a:pt x="667765" y="140334"/>
                </a:lnTo>
                <a:lnTo>
                  <a:pt x="639444" y="160908"/>
                </a:lnTo>
                <a:lnTo>
                  <a:pt x="665733" y="192913"/>
                </a:lnTo>
                <a:lnTo>
                  <a:pt x="708787" y="159766"/>
                </a:lnTo>
                <a:lnTo>
                  <a:pt x="735583" y="130428"/>
                </a:lnTo>
                <a:lnTo>
                  <a:pt x="806853" y="130428"/>
                </a:lnTo>
                <a:lnTo>
                  <a:pt x="754506" y="92709"/>
                </a:lnTo>
                <a:lnTo>
                  <a:pt x="756840" y="83544"/>
                </a:lnTo>
                <a:lnTo>
                  <a:pt x="758507" y="74152"/>
                </a:lnTo>
                <a:lnTo>
                  <a:pt x="759507" y="64545"/>
                </a:lnTo>
                <a:lnTo>
                  <a:pt x="759840" y="54355"/>
                </a:lnTo>
                <a:close/>
              </a:path>
              <a:path w="1263650" h="335280">
                <a:moveTo>
                  <a:pt x="909954" y="7874"/>
                </a:moveTo>
                <a:lnTo>
                  <a:pt x="864869" y="7874"/>
                </a:lnTo>
                <a:lnTo>
                  <a:pt x="864869" y="74675"/>
                </a:lnTo>
                <a:lnTo>
                  <a:pt x="805561" y="74675"/>
                </a:lnTo>
                <a:lnTo>
                  <a:pt x="805561" y="111505"/>
                </a:lnTo>
                <a:lnTo>
                  <a:pt x="864869" y="111505"/>
                </a:lnTo>
                <a:lnTo>
                  <a:pt x="864869" y="190373"/>
                </a:lnTo>
                <a:lnTo>
                  <a:pt x="909954" y="190373"/>
                </a:lnTo>
                <a:lnTo>
                  <a:pt x="909954" y="7874"/>
                </a:lnTo>
                <a:close/>
              </a:path>
              <a:path w="1263650" h="335280">
                <a:moveTo>
                  <a:pt x="806853" y="130428"/>
                </a:moveTo>
                <a:lnTo>
                  <a:pt x="735583" y="130428"/>
                </a:lnTo>
                <a:lnTo>
                  <a:pt x="809116" y="182625"/>
                </a:lnTo>
                <a:lnTo>
                  <a:pt x="835405" y="151002"/>
                </a:lnTo>
                <a:lnTo>
                  <a:pt x="806853" y="130428"/>
                </a:lnTo>
                <a:close/>
              </a:path>
              <a:path w="1263650" h="335280">
                <a:moveTo>
                  <a:pt x="822959" y="17779"/>
                </a:moveTo>
                <a:lnTo>
                  <a:pt x="653668" y="17779"/>
                </a:lnTo>
                <a:lnTo>
                  <a:pt x="653668" y="54355"/>
                </a:lnTo>
                <a:lnTo>
                  <a:pt x="822959" y="54355"/>
                </a:lnTo>
                <a:lnTo>
                  <a:pt x="822959" y="17779"/>
                </a:lnTo>
                <a:close/>
              </a:path>
              <a:path w="1263650" h="335280">
                <a:moveTo>
                  <a:pt x="1218691" y="7874"/>
                </a:moveTo>
                <a:lnTo>
                  <a:pt x="1173606" y="7874"/>
                </a:lnTo>
                <a:lnTo>
                  <a:pt x="1173606" y="200659"/>
                </a:lnTo>
                <a:lnTo>
                  <a:pt x="1218691" y="200659"/>
                </a:lnTo>
                <a:lnTo>
                  <a:pt x="1218691" y="123951"/>
                </a:lnTo>
                <a:lnTo>
                  <a:pt x="1263395" y="123951"/>
                </a:lnTo>
                <a:lnTo>
                  <a:pt x="1263395" y="86995"/>
                </a:lnTo>
                <a:lnTo>
                  <a:pt x="1218691" y="86995"/>
                </a:lnTo>
                <a:lnTo>
                  <a:pt x="1218691" y="7874"/>
                </a:lnTo>
                <a:close/>
              </a:path>
              <a:path w="1263650" h="335280">
                <a:moveTo>
                  <a:pt x="260350" y="7874"/>
                </a:moveTo>
                <a:lnTo>
                  <a:pt x="215264" y="7874"/>
                </a:lnTo>
                <a:lnTo>
                  <a:pt x="215264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3650" h="335280">
                <a:moveTo>
                  <a:pt x="1004951" y="0"/>
                </a:moveTo>
                <a:lnTo>
                  <a:pt x="997076" y="34163"/>
                </a:lnTo>
                <a:lnTo>
                  <a:pt x="1001521" y="35305"/>
                </a:lnTo>
                <a:lnTo>
                  <a:pt x="1006728" y="36449"/>
                </a:lnTo>
                <a:lnTo>
                  <a:pt x="1049654" y="41655"/>
                </a:lnTo>
                <a:lnTo>
                  <a:pt x="1062101" y="42291"/>
                </a:lnTo>
                <a:lnTo>
                  <a:pt x="1116456" y="42291"/>
                </a:lnTo>
                <a:lnTo>
                  <a:pt x="1116456" y="7493"/>
                </a:lnTo>
                <a:lnTo>
                  <a:pt x="1067689" y="7493"/>
                </a:lnTo>
                <a:lnTo>
                  <a:pt x="1059713" y="7348"/>
                </a:lnTo>
                <a:lnTo>
                  <a:pt x="1051607" y="6905"/>
                </a:lnTo>
                <a:lnTo>
                  <a:pt x="1043382" y="6153"/>
                </a:lnTo>
                <a:lnTo>
                  <a:pt x="1035050" y="5079"/>
                </a:lnTo>
                <a:lnTo>
                  <a:pt x="1011850" y="1240"/>
                </a:lnTo>
                <a:lnTo>
                  <a:pt x="1004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1304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D966"/>
                </a:solidFill>
              </a:rPr>
              <a:t>해결방법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1145235" y="1720722"/>
            <a:ext cx="8071484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주어진 훈련데이터의 다양성이 보장되어야 </a:t>
            </a:r>
            <a:r>
              <a:rPr sz="2400" b="0" spc="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한다.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다양한 데이터  포인트를 골고루 나타내야</a:t>
            </a:r>
            <a:r>
              <a:rPr sz="2400" b="0" spc="15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한다.</a:t>
            </a:r>
            <a:endParaRPr sz="24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일반적으로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데이터 양이 많으면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일반화에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도움이</a:t>
            </a:r>
            <a:r>
              <a:rPr sz="2400" b="0" spc="35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된다.</a:t>
            </a:r>
            <a:endParaRPr sz="24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하지만 편중된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데이터를 많이 모으는 것은 도움이 되지</a:t>
            </a:r>
            <a:r>
              <a:rPr sz="2400" b="0" spc="38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않는다.</a:t>
            </a:r>
            <a:endParaRPr sz="24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7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규제(Regularization)을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통해 모델의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복잡도를 적정선으로</a:t>
            </a:r>
            <a:r>
              <a:rPr sz="2400" b="0" spc="1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설</a:t>
            </a:r>
            <a:endParaRPr sz="2400">
              <a:latin typeface="나눔스퀘어OTF Light"/>
              <a:cs typeface="나눔스퀘어OTF Light"/>
            </a:endParaRPr>
          </a:p>
          <a:p>
            <a:pPr marL="355600">
              <a:lnSpc>
                <a:spcPct val="100000"/>
              </a:lnSpc>
            </a:pPr>
            <a:r>
              <a:rPr sz="2400" b="0" spc="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정한다.</a:t>
            </a:r>
            <a:endParaRPr sz="240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8183" y="3004311"/>
            <a:ext cx="309880" cy="419734"/>
          </a:xfrm>
          <a:custGeom>
            <a:avLst/>
            <a:gdLst/>
            <a:ahLst/>
            <a:cxnLst/>
            <a:rect l="l" t="t" r="r" b="b"/>
            <a:pathLst>
              <a:path w="309880" h="419735">
                <a:moveTo>
                  <a:pt x="71501" y="0"/>
                </a:moveTo>
                <a:lnTo>
                  <a:pt x="0" y="0"/>
                </a:lnTo>
                <a:lnTo>
                  <a:pt x="0" y="419480"/>
                </a:lnTo>
                <a:lnTo>
                  <a:pt x="71501" y="419480"/>
                </a:lnTo>
                <a:lnTo>
                  <a:pt x="71501" y="241046"/>
                </a:lnTo>
                <a:lnTo>
                  <a:pt x="159486" y="241046"/>
                </a:lnTo>
                <a:lnTo>
                  <a:pt x="127508" y="203073"/>
                </a:lnTo>
                <a:lnTo>
                  <a:pt x="158170" y="167259"/>
                </a:lnTo>
                <a:lnTo>
                  <a:pt x="71501" y="167259"/>
                </a:lnTo>
                <a:lnTo>
                  <a:pt x="71501" y="0"/>
                </a:lnTo>
                <a:close/>
              </a:path>
              <a:path w="309880" h="419735">
                <a:moveTo>
                  <a:pt x="159486" y="241046"/>
                </a:moveTo>
                <a:lnTo>
                  <a:pt x="71501" y="241046"/>
                </a:lnTo>
                <a:lnTo>
                  <a:pt x="220345" y="419480"/>
                </a:lnTo>
                <a:lnTo>
                  <a:pt x="309753" y="419480"/>
                </a:lnTo>
                <a:lnTo>
                  <a:pt x="159486" y="241046"/>
                </a:lnTo>
                <a:close/>
              </a:path>
              <a:path w="309880" h="419735">
                <a:moveTo>
                  <a:pt x="301371" y="0"/>
                </a:moveTo>
                <a:lnTo>
                  <a:pt x="211963" y="0"/>
                </a:lnTo>
                <a:lnTo>
                  <a:pt x="71501" y="167259"/>
                </a:lnTo>
                <a:lnTo>
                  <a:pt x="158170" y="167259"/>
                </a:lnTo>
                <a:lnTo>
                  <a:pt x="3013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0510" y="320235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5">
                <a:moveTo>
                  <a:pt x="0" y="0"/>
                </a:moveTo>
                <a:lnTo>
                  <a:pt x="223723" y="0"/>
                </a:lnTo>
              </a:path>
            </a:pathLst>
          </a:custGeom>
          <a:ln w="57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4161" y="2999358"/>
            <a:ext cx="4750181" cy="53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1665" y="3646932"/>
            <a:ext cx="167005" cy="501650"/>
          </a:xfrm>
          <a:custGeom>
            <a:avLst/>
            <a:gdLst/>
            <a:ahLst/>
            <a:cxnLst/>
            <a:rect l="l" t="t" r="r" b="b"/>
            <a:pathLst>
              <a:path w="167004" h="501650">
                <a:moveTo>
                  <a:pt x="166115" y="0"/>
                </a:moveTo>
                <a:lnTo>
                  <a:pt x="97917" y="0"/>
                </a:lnTo>
                <a:lnTo>
                  <a:pt x="87463" y="11695"/>
                </a:lnTo>
                <a:lnTo>
                  <a:pt x="58674" y="49022"/>
                </a:lnTo>
                <a:lnTo>
                  <a:pt x="34706" y="90455"/>
                </a:lnTo>
                <a:lnTo>
                  <a:pt x="16430" y="137398"/>
                </a:lnTo>
                <a:lnTo>
                  <a:pt x="4232" y="190841"/>
                </a:lnTo>
                <a:lnTo>
                  <a:pt x="474" y="230274"/>
                </a:lnTo>
                <a:lnTo>
                  <a:pt x="0" y="251206"/>
                </a:lnTo>
                <a:lnTo>
                  <a:pt x="474" y="272041"/>
                </a:lnTo>
                <a:lnTo>
                  <a:pt x="4232" y="311284"/>
                </a:lnTo>
                <a:lnTo>
                  <a:pt x="16430" y="364394"/>
                </a:lnTo>
                <a:lnTo>
                  <a:pt x="34706" y="411214"/>
                </a:lnTo>
                <a:lnTo>
                  <a:pt x="58674" y="452755"/>
                </a:lnTo>
                <a:lnTo>
                  <a:pt x="87463" y="489759"/>
                </a:lnTo>
                <a:lnTo>
                  <a:pt x="97917" y="501142"/>
                </a:lnTo>
                <a:lnTo>
                  <a:pt x="166624" y="501142"/>
                </a:lnTo>
                <a:lnTo>
                  <a:pt x="157005" y="489426"/>
                </a:lnTo>
                <a:lnTo>
                  <a:pt x="147589" y="477139"/>
                </a:lnTo>
                <a:lnTo>
                  <a:pt x="120913" y="436872"/>
                </a:lnTo>
                <a:lnTo>
                  <a:pt x="98679" y="391795"/>
                </a:lnTo>
                <a:lnTo>
                  <a:pt x="81962" y="342378"/>
                </a:lnTo>
                <a:lnTo>
                  <a:pt x="71834" y="288909"/>
                </a:lnTo>
                <a:lnTo>
                  <a:pt x="69850" y="251206"/>
                </a:lnTo>
                <a:lnTo>
                  <a:pt x="70348" y="232062"/>
                </a:lnTo>
                <a:lnTo>
                  <a:pt x="77724" y="177038"/>
                </a:lnTo>
                <a:lnTo>
                  <a:pt x="92600" y="126138"/>
                </a:lnTo>
                <a:lnTo>
                  <a:pt x="113411" y="79756"/>
                </a:lnTo>
                <a:lnTo>
                  <a:pt x="138558" y="37611"/>
                </a:lnTo>
                <a:lnTo>
                  <a:pt x="156708" y="11997"/>
                </a:lnTo>
                <a:lnTo>
                  <a:pt x="1661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5265" y="3522929"/>
            <a:ext cx="199453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KNN</a:t>
            </a:r>
            <a:r>
              <a:rPr b="1" spc="10" dirty="0"/>
              <a:t>)</a:t>
            </a:r>
          </a:p>
        </p:txBody>
      </p:sp>
      <p:sp>
        <p:nvSpPr>
          <p:cNvPr id="8" name="object 8"/>
          <p:cNvSpPr/>
          <p:nvPr/>
        </p:nvSpPr>
        <p:spPr>
          <a:xfrm>
            <a:off x="1345946" y="1291717"/>
            <a:ext cx="1547748" cy="1547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8208" y="165862"/>
            <a:ext cx="196850" cy="266700"/>
          </a:xfrm>
          <a:custGeom>
            <a:avLst/>
            <a:gdLst/>
            <a:ahLst/>
            <a:cxnLst/>
            <a:rect l="l" t="t" r="r" b="b"/>
            <a:pathLst>
              <a:path w="196850" h="266700">
                <a:moveTo>
                  <a:pt x="45465" y="0"/>
                </a:moveTo>
                <a:lnTo>
                  <a:pt x="0" y="0"/>
                </a:lnTo>
                <a:lnTo>
                  <a:pt x="0" y="266319"/>
                </a:lnTo>
                <a:lnTo>
                  <a:pt x="45465" y="266319"/>
                </a:lnTo>
                <a:lnTo>
                  <a:pt x="45465" y="153035"/>
                </a:lnTo>
                <a:lnTo>
                  <a:pt x="101342" y="153035"/>
                </a:lnTo>
                <a:lnTo>
                  <a:pt x="81025" y="128905"/>
                </a:lnTo>
                <a:lnTo>
                  <a:pt x="100489" y="106172"/>
                </a:lnTo>
                <a:lnTo>
                  <a:pt x="45465" y="106172"/>
                </a:lnTo>
                <a:lnTo>
                  <a:pt x="45465" y="0"/>
                </a:lnTo>
                <a:close/>
              </a:path>
              <a:path w="196850" h="266700">
                <a:moveTo>
                  <a:pt x="101342" y="153035"/>
                </a:moveTo>
                <a:lnTo>
                  <a:pt x="45465" y="153035"/>
                </a:lnTo>
                <a:lnTo>
                  <a:pt x="139953" y="266319"/>
                </a:lnTo>
                <a:lnTo>
                  <a:pt x="196722" y="266319"/>
                </a:lnTo>
                <a:lnTo>
                  <a:pt x="101342" y="153035"/>
                </a:lnTo>
                <a:close/>
              </a:path>
              <a:path w="196850" h="266700">
                <a:moveTo>
                  <a:pt x="191388" y="0"/>
                </a:moveTo>
                <a:lnTo>
                  <a:pt x="134619" y="0"/>
                </a:lnTo>
                <a:lnTo>
                  <a:pt x="45465" y="106172"/>
                </a:lnTo>
                <a:lnTo>
                  <a:pt x="100489" y="106172"/>
                </a:lnTo>
                <a:lnTo>
                  <a:pt x="191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2552" y="29151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36" y="0"/>
                </a:lnTo>
              </a:path>
            </a:pathLst>
          </a:custGeom>
          <a:ln w="36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9557" y="148081"/>
            <a:ext cx="4029710" cy="355600"/>
          </a:xfrm>
          <a:custGeom>
            <a:avLst/>
            <a:gdLst/>
            <a:ahLst/>
            <a:cxnLst/>
            <a:rect l="l" t="t" r="r" b="b"/>
            <a:pathLst>
              <a:path w="4029710" h="355600">
                <a:moveTo>
                  <a:pt x="514857" y="159003"/>
                </a:moveTo>
                <a:lnTo>
                  <a:pt x="510159" y="159003"/>
                </a:lnTo>
                <a:lnTo>
                  <a:pt x="502108" y="159192"/>
                </a:lnTo>
                <a:lnTo>
                  <a:pt x="461200" y="165862"/>
                </a:lnTo>
                <a:lnTo>
                  <a:pt x="428638" y="185943"/>
                </a:lnTo>
                <a:lnTo>
                  <a:pt x="415036" y="224409"/>
                </a:lnTo>
                <a:lnTo>
                  <a:pt x="415369" y="231644"/>
                </a:lnTo>
                <a:lnTo>
                  <a:pt x="435229" y="270256"/>
                </a:lnTo>
                <a:lnTo>
                  <a:pt x="471709" y="285146"/>
                </a:lnTo>
                <a:lnTo>
                  <a:pt x="486791" y="286131"/>
                </a:lnTo>
                <a:lnTo>
                  <a:pt x="493285" y="285938"/>
                </a:lnTo>
                <a:lnTo>
                  <a:pt x="534669" y="273812"/>
                </a:lnTo>
                <a:lnTo>
                  <a:pt x="578993" y="273812"/>
                </a:lnTo>
                <a:lnTo>
                  <a:pt x="578993" y="250317"/>
                </a:lnTo>
                <a:lnTo>
                  <a:pt x="480822" y="250317"/>
                </a:lnTo>
                <a:lnTo>
                  <a:pt x="473456" y="248285"/>
                </a:lnTo>
                <a:lnTo>
                  <a:pt x="461644" y="240284"/>
                </a:lnTo>
                <a:lnTo>
                  <a:pt x="458724" y="233680"/>
                </a:lnTo>
                <a:lnTo>
                  <a:pt x="458724" y="218059"/>
                </a:lnTo>
                <a:lnTo>
                  <a:pt x="490093" y="196342"/>
                </a:lnTo>
                <a:lnTo>
                  <a:pt x="510031" y="194564"/>
                </a:lnTo>
                <a:lnTo>
                  <a:pt x="578993" y="194564"/>
                </a:lnTo>
                <a:lnTo>
                  <a:pt x="578993" y="171450"/>
                </a:lnTo>
                <a:lnTo>
                  <a:pt x="578209" y="160527"/>
                </a:lnTo>
                <a:lnTo>
                  <a:pt x="534288" y="160527"/>
                </a:lnTo>
                <a:lnTo>
                  <a:pt x="530479" y="160020"/>
                </a:lnTo>
                <a:lnTo>
                  <a:pt x="526795" y="159639"/>
                </a:lnTo>
                <a:lnTo>
                  <a:pt x="519175" y="159131"/>
                </a:lnTo>
                <a:lnTo>
                  <a:pt x="514857" y="159003"/>
                </a:lnTo>
                <a:close/>
              </a:path>
              <a:path w="4029710" h="355600">
                <a:moveTo>
                  <a:pt x="578993" y="273812"/>
                </a:moveTo>
                <a:lnTo>
                  <a:pt x="534669" y="273812"/>
                </a:lnTo>
                <a:lnTo>
                  <a:pt x="534669" y="284099"/>
                </a:lnTo>
                <a:lnTo>
                  <a:pt x="578993" y="284099"/>
                </a:lnTo>
                <a:lnTo>
                  <a:pt x="578993" y="273812"/>
                </a:lnTo>
                <a:close/>
              </a:path>
              <a:path w="4029710" h="355600">
                <a:moveTo>
                  <a:pt x="578993" y="194564"/>
                </a:moveTo>
                <a:lnTo>
                  <a:pt x="519811" y="194564"/>
                </a:lnTo>
                <a:lnTo>
                  <a:pt x="523113" y="194691"/>
                </a:lnTo>
                <a:lnTo>
                  <a:pt x="526161" y="194691"/>
                </a:lnTo>
                <a:lnTo>
                  <a:pt x="529209" y="194818"/>
                </a:lnTo>
                <a:lnTo>
                  <a:pt x="534669" y="195325"/>
                </a:lnTo>
                <a:lnTo>
                  <a:pt x="534669" y="230759"/>
                </a:lnTo>
                <a:lnTo>
                  <a:pt x="496950" y="250317"/>
                </a:lnTo>
                <a:lnTo>
                  <a:pt x="578993" y="250317"/>
                </a:lnTo>
                <a:lnTo>
                  <a:pt x="578993" y="194564"/>
                </a:lnTo>
                <a:close/>
              </a:path>
              <a:path w="4029710" h="355600">
                <a:moveTo>
                  <a:pt x="570055" y="130301"/>
                </a:moveTo>
                <a:lnTo>
                  <a:pt x="496697" y="130301"/>
                </a:lnTo>
                <a:lnTo>
                  <a:pt x="504555" y="130778"/>
                </a:lnTo>
                <a:lnTo>
                  <a:pt x="511556" y="132207"/>
                </a:lnTo>
                <a:lnTo>
                  <a:pt x="534288" y="160527"/>
                </a:lnTo>
                <a:lnTo>
                  <a:pt x="578209" y="160527"/>
                </a:lnTo>
                <a:lnTo>
                  <a:pt x="577707" y="153519"/>
                </a:lnTo>
                <a:lnTo>
                  <a:pt x="573849" y="138017"/>
                </a:lnTo>
                <a:lnTo>
                  <a:pt x="570055" y="130301"/>
                </a:lnTo>
                <a:close/>
              </a:path>
              <a:path w="4029710" h="355600">
                <a:moveTo>
                  <a:pt x="499110" y="95503"/>
                </a:moveTo>
                <a:lnTo>
                  <a:pt x="493013" y="95503"/>
                </a:lnTo>
                <a:lnTo>
                  <a:pt x="485394" y="96393"/>
                </a:lnTo>
                <a:lnTo>
                  <a:pt x="449072" y="107188"/>
                </a:lnTo>
                <a:lnTo>
                  <a:pt x="453009" y="140589"/>
                </a:lnTo>
                <a:lnTo>
                  <a:pt x="460152" y="137707"/>
                </a:lnTo>
                <a:lnTo>
                  <a:pt x="466725" y="135350"/>
                </a:lnTo>
                <a:lnTo>
                  <a:pt x="472725" y="133516"/>
                </a:lnTo>
                <a:lnTo>
                  <a:pt x="478155" y="132207"/>
                </a:lnTo>
                <a:lnTo>
                  <a:pt x="485013" y="130937"/>
                </a:lnTo>
                <a:lnTo>
                  <a:pt x="491236" y="130301"/>
                </a:lnTo>
                <a:lnTo>
                  <a:pt x="570055" y="130301"/>
                </a:lnTo>
                <a:lnTo>
                  <a:pt x="567420" y="124944"/>
                </a:lnTo>
                <a:lnTo>
                  <a:pt x="558419" y="114300"/>
                </a:lnTo>
                <a:lnTo>
                  <a:pt x="547008" y="106058"/>
                </a:lnTo>
                <a:lnTo>
                  <a:pt x="533336" y="100187"/>
                </a:lnTo>
                <a:lnTo>
                  <a:pt x="517378" y="96672"/>
                </a:lnTo>
                <a:lnTo>
                  <a:pt x="499110" y="95503"/>
                </a:lnTo>
                <a:close/>
              </a:path>
              <a:path w="4029710" h="355600">
                <a:moveTo>
                  <a:pt x="1675765" y="97282"/>
                </a:moveTo>
                <a:lnTo>
                  <a:pt x="1637792" y="104775"/>
                </a:lnTo>
                <a:lnTo>
                  <a:pt x="1604363" y="131367"/>
                </a:lnTo>
                <a:lnTo>
                  <a:pt x="1587754" y="170830"/>
                </a:lnTo>
                <a:lnTo>
                  <a:pt x="1586230" y="188595"/>
                </a:lnTo>
                <a:lnTo>
                  <a:pt x="1586535" y="198024"/>
                </a:lnTo>
                <a:lnTo>
                  <a:pt x="1597025" y="241458"/>
                </a:lnTo>
                <a:lnTo>
                  <a:pt x="1625760" y="272581"/>
                </a:lnTo>
                <a:lnTo>
                  <a:pt x="1664073" y="285202"/>
                </a:lnTo>
                <a:lnTo>
                  <a:pt x="1683258" y="286385"/>
                </a:lnTo>
                <a:lnTo>
                  <a:pt x="1690243" y="286131"/>
                </a:lnTo>
                <a:lnTo>
                  <a:pt x="1697101" y="285242"/>
                </a:lnTo>
                <a:lnTo>
                  <a:pt x="1703958" y="284480"/>
                </a:lnTo>
                <a:lnTo>
                  <a:pt x="1742567" y="271780"/>
                </a:lnTo>
                <a:lnTo>
                  <a:pt x="1746122" y="269113"/>
                </a:lnTo>
                <a:lnTo>
                  <a:pt x="1743233" y="250053"/>
                </a:lnTo>
                <a:lnTo>
                  <a:pt x="1684448" y="250053"/>
                </a:lnTo>
                <a:lnTo>
                  <a:pt x="1677162" y="249936"/>
                </a:lnTo>
                <a:lnTo>
                  <a:pt x="1639258" y="229369"/>
                </a:lnTo>
                <a:lnTo>
                  <a:pt x="1631060" y="207010"/>
                </a:lnTo>
                <a:lnTo>
                  <a:pt x="1760346" y="207010"/>
                </a:lnTo>
                <a:lnTo>
                  <a:pt x="1760039" y="194577"/>
                </a:lnTo>
                <a:lnTo>
                  <a:pt x="1759124" y="182800"/>
                </a:lnTo>
                <a:lnTo>
                  <a:pt x="1757614" y="171666"/>
                </a:lnTo>
                <a:lnTo>
                  <a:pt x="1757520" y="171196"/>
                </a:lnTo>
                <a:lnTo>
                  <a:pt x="1631695" y="171196"/>
                </a:lnTo>
                <a:lnTo>
                  <a:pt x="1632458" y="166370"/>
                </a:lnTo>
                <a:lnTo>
                  <a:pt x="1645284" y="145161"/>
                </a:lnTo>
                <a:lnTo>
                  <a:pt x="1648968" y="141604"/>
                </a:lnTo>
                <a:lnTo>
                  <a:pt x="1653413" y="138811"/>
                </a:lnTo>
                <a:lnTo>
                  <a:pt x="1663319" y="134239"/>
                </a:lnTo>
                <a:lnTo>
                  <a:pt x="1668907" y="133096"/>
                </a:lnTo>
                <a:lnTo>
                  <a:pt x="1744611" y="133096"/>
                </a:lnTo>
                <a:lnTo>
                  <a:pt x="1740534" y="126619"/>
                </a:lnTo>
                <a:lnTo>
                  <a:pt x="1705822" y="101514"/>
                </a:lnTo>
                <a:lnTo>
                  <a:pt x="1686546" y="97756"/>
                </a:lnTo>
                <a:lnTo>
                  <a:pt x="1675765" y="97282"/>
                </a:lnTo>
                <a:close/>
              </a:path>
              <a:path w="4029710" h="355600">
                <a:moveTo>
                  <a:pt x="1740789" y="233934"/>
                </a:moveTo>
                <a:lnTo>
                  <a:pt x="1699879" y="248667"/>
                </a:lnTo>
                <a:lnTo>
                  <a:pt x="1684448" y="250053"/>
                </a:lnTo>
                <a:lnTo>
                  <a:pt x="1743233" y="250053"/>
                </a:lnTo>
                <a:lnTo>
                  <a:pt x="1740789" y="233934"/>
                </a:lnTo>
                <a:close/>
              </a:path>
              <a:path w="4029710" h="355600">
                <a:moveTo>
                  <a:pt x="1744611" y="133096"/>
                </a:moveTo>
                <a:lnTo>
                  <a:pt x="1675003" y="133096"/>
                </a:lnTo>
                <a:lnTo>
                  <a:pt x="1683625" y="133786"/>
                </a:lnTo>
                <a:lnTo>
                  <a:pt x="1691211" y="135858"/>
                </a:lnTo>
                <a:lnTo>
                  <a:pt x="1715134" y="171196"/>
                </a:lnTo>
                <a:lnTo>
                  <a:pt x="1757520" y="171196"/>
                </a:lnTo>
                <a:lnTo>
                  <a:pt x="1755520" y="161163"/>
                </a:lnTo>
                <a:lnTo>
                  <a:pt x="1752786" y="151425"/>
                </a:lnTo>
                <a:lnTo>
                  <a:pt x="1749361" y="142414"/>
                </a:lnTo>
                <a:lnTo>
                  <a:pt x="1745269" y="134141"/>
                </a:lnTo>
                <a:lnTo>
                  <a:pt x="1744611" y="133096"/>
                </a:lnTo>
                <a:close/>
              </a:path>
              <a:path w="4029710" h="355600">
                <a:moveTo>
                  <a:pt x="839088" y="97282"/>
                </a:moveTo>
                <a:lnTo>
                  <a:pt x="801116" y="104775"/>
                </a:lnTo>
                <a:lnTo>
                  <a:pt x="767687" y="131367"/>
                </a:lnTo>
                <a:lnTo>
                  <a:pt x="751078" y="170830"/>
                </a:lnTo>
                <a:lnTo>
                  <a:pt x="749554" y="188595"/>
                </a:lnTo>
                <a:lnTo>
                  <a:pt x="749859" y="198024"/>
                </a:lnTo>
                <a:lnTo>
                  <a:pt x="760348" y="241458"/>
                </a:lnTo>
                <a:lnTo>
                  <a:pt x="789084" y="272581"/>
                </a:lnTo>
                <a:lnTo>
                  <a:pt x="827397" y="285202"/>
                </a:lnTo>
                <a:lnTo>
                  <a:pt x="846582" y="286385"/>
                </a:lnTo>
                <a:lnTo>
                  <a:pt x="853567" y="286131"/>
                </a:lnTo>
                <a:lnTo>
                  <a:pt x="860425" y="285242"/>
                </a:lnTo>
                <a:lnTo>
                  <a:pt x="867282" y="284480"/>
                </a:lnTo>
                <a:lnTo>
                  <a:pt x="905891" y="271780"/>
                </a:lnTo>
                <a:lnTo>
                  <a:pt x="909447" y="269113"/>
                </a:lnTo>
                <a:lnTo>
                  <a:pt x="906557" y="250053"/>
                </a:lnTo>
                <a:lnTo>
                  <a:pt x="847772" y="250053"/>
                </a:lnTo>
                <a:lnTo>
                  <a:pt x="840486" y="249936"/>
                </a:lnTo>
                <a:lnTo>
                  <a:pt x="802582" y="229369"/>
                </a:lnTo>
                <a:lnTo>
                  <a:pt x="794385" y="207010"/>
                </a:lnTo>
                <a:lnTo>
                  <a:pt x="923670" y="207010"/>
                </a:lnTo>
                <a:lnTo>
                  <a:pt x="923363" y="194577"/>
                </a:lnTo>
                <a:lnTo>
                  <a:pt x="922448" y="182800"/>
                </a:lnTo>
                <a:lnTo>
                  <a:pt x="920938" y="171666"/>
                </a:lnTo>
                <a:lnTo>
                  <a:pt x="920844" y="171196"/>
                </a:lnTo>
                <a:lnTo>
                  <a:pt x="795019" y="171196"/>
                </a:lnTo>
                <a:lnTo>
                  <a:pt x="795782" y="166370"/>
                </a:lnTo>
                <a:lnTo>
                  <a:pt x="808609" y="145161"/>
                </a:lnTo>
                <a:lnTo>
                  <a:pt x="812292" y="141604"/>
                </a:lnTo>
                <a:lnTo>
                  <a:pt x="816737" y="138811"/>
                </a:lnTo>
                <a:lnTo>
                  <a:pt x="826643" y="134239"/>
                </a:lnTo>
                <a:lnTo>
                  <a:pt x="832231" y="133096"/>
                </a:lnTo>
                <a:lnTo>
                  <a:pt x="907935" y="133096"/>
                </a:lnTo>
                <a:lnTo>
                  <a:pt x="903859" y="126619"/>
                </a:lnTo>
                <a:lnTo>
                  <a:pt x="869146" y="101514"/>
                </a:lnTo>
                <a:lnTo>
                  <a:pt x="849870" y="97756"/>
                </a:lnTo>
                <a:lnTo>
                  <a:pt x="839088" y="97282"/>
                </a:lnTo>
                <a:close/>
              </a:path>
              <a:path w="4029710" h="355600">
                <a:moveTo>
                  <a:pt x="904113" y="233934"/>
                </a:moveTo>
                <a:lnTo>
                  <a:pt x="863203" y="248667"/>
                </a:lnTo>
                <a:lnTo>
                  <a:pt x="847772" y="250053"/>
                </a:lnTo>
                <a:lnTo>
                  <a:pt x="906557" y="250053"/>
                </a:lnTo>
                <a:lnTo>
                  <a:pt x="904113" y="233934"/>
                </a:lnTo>
                <a:close/>
              </a:path>
              <a:path w="4029710" h="355600">
                <a:moveTo>
                  <a:pt x="907935" y="133096"/>
                </a:moveTo>
                <a:lnTo>
                  <a:pt x="838326" y="133096"/>
                </a:lnTo>
                <a:lnTo>
                  <a:pt x="846949" y="133786"/>
                </a:lnTo>
                <a:lnTo>
                  <a:pt x="854535" y="135858"/>
                </a:lnTo>
                <a:lnTo>
                  <a:pt x="878459" y="171196"/>
                </a:lnTo>
                <a:lnTo>
                  <a:pt x="920844" y="171196"/>
                </a:lnTo>
                <a:lnTo>
                  <a:pt x="918844" y="161163"/>
                </a:lnTo>
                <a:lnTo>
                  <a:pt x="916110" y="151425"/>
                </a:lnTo>
                <a:lnTo>
                  <a:pt x="912685" y="142414"/>
                </a:lnTo>
                <a:lnTo>
                  <a:pt x="908593" y="134141"/>
                </a:lnTo>
                <a:lnTo>
                  <a:pt x="907935" y="133096"/>
                </a:lnTo>
                <a:close/>
              </a:path>
              <a:path w="4029710" h="355600">
                <a:moveTo>
                  <a:pt x="310261" y="97282"/>
                </a:moveTo>
                <a:lnTo>
                  <a:pt x="272288" y="104775"/>
                </a:lnTo>
                <a:lnTo>
                  <a:pt x="238859" y="131367"/>
                </a:lnTo>
                <a:lnTo>
                  <a:pt x="222250" y="170830"/>
                </a:lnTo>
                <a:lnTo>
                  <a:pt x="220725" y="188595"/>
                </a:lnTo>
                <a:lnTo>
                  <a:pt x="221031" y="198024"/>
                </a:lnTo>
                <a:lnTo>
                  <a:pt x="231520" y="241458"/>
                </a:lnTo>
                <a:lnTo>
                  <a:pt x="260256" y="272581"/>
                </a:lnTo>
                <a:lnTo>
                  <a:pt x="298569" y="285202"/>
                </a:lnTo>
                <a:lnTo>
                  <a:pt x="317754" y="286385"/>
                </a:lnTo>
                <a:lnTo>
                  <a:pt x="324738" y="286131"/>
                </a:lnTo>
                <a:lnTo>
                  <a:pt x="331597" y="285242"/>
                </a:lnTo>
                <a:lnTo>
                  <a:pt x="338455" y="284480"/>
                </a:lnTo>
                <a:lnTo>
                  <a:pt x="377063" y="271780"/>
                </a:lnTo>
                <a:lnTo>
                  <a:pt x="380619" y="269113"/>
                </a:lnTo>
                <a:lnTo>
                  <a:pt x="377729" y="250053"/>
                </a:lnTo>
                <a:lnTo>
                  <a:pt x="318944" y="250053"/>
                </a:lnTo>
                <a:lnTo>
                  <a:pt x="311657" y="249936"/>
                </a:lnTo>
                <a:lnTo>
                  <a:pt x="273754" y="229369"/>
                </a:lnTo>
                <a:lnTo>
                  <a:pt x="265556" y="207010"/>
                </a:lnTo>
                <a:lnTo>
                  <a:pt x="394843" y="207010"/>
                </a:lnTo>
                <a:lnTo>
                  <a:pt x="394535" y="194577"/>
                </a:lnTo>
                <a:lnTo>
                  <a:pt x="393620" y="182800"/>
                </a:lnTo>
                <a:lnTo>
                  <a:pt x="392110" y="171666"/>
                </a:lnTo>
                <a:lnTo>
                  <a:pt x="392016" y="171196"/>
                </a:lnTo>
                <a:lnTo>
                  <a:pt x="266192" y="171196"/>
                </a:lnTo>
                <a:lnTo>
                  <a:pt x="266954" y="166370"/>
                </a:lnTo>
                <a:lnTo>
                  <a:pt x="279781" y="145161"/>
                </a:lnTo>
                <a:lnTo>
                  <a:pt x="283463" y="141604"/>
                </a:lnTo>
                <a:lnTo>
                  <a:pt x="287909" y="138811"/>
                </a:lnTo>
                <a:lnTo>
                  <a:pt x="297815" y="134239"/>
                </a:lnTo>
                <a:lnTo>
                  <a:pt x="303403" y="133096"/>
                </a:lnTo>
                <a:lnTo>
                  <a:pt x="379107" y="133096"/>
                </a:lnTo>
                <a:lnTo>
                  <a:pt x="375031" y="126619"/>
                </a:lnTo>
                <a:lnTo>
                  <a:pt x="340318" y="101514"/>
                </a:lnTo>
                <a:lnTo>
                  <a:pt x="321042" y="97756"/>
                </a:lnTo>
                <a:lnTo>
                  <a:pt x="310261" y="97282"/>
                </a:lnTo>
                <a:close/>
              </a:path>
              <a:path w="4029710" h="355600">
                <a:moveTo>
                  <a:pt x="375285" y="233934"/>
                </a:moveTo>
                <a:lnTo>
                  <a:pt x="334375" y="248667"/>
                </a:lnTo>
                <a:lnTo>
                  <a:pt x="318944" y="250053"/>
                </a:lnTo>
                <a:lnTo>
                  <a:pt x="377729" y="250053"/>
                </a:lnTo>
                <a:lnTo>
                  <a:pt x="375285" y="233934"/>
                </a:lnTo>
                <a:close/>
              </a:path>
              <a:path w="4029710" h="355600">
                <a:moveTo>
                  <a:pt x="379107" y="133096"/>
                </a:moveTo>
                <a:lnTo>
                  <a:pt x="309499" y="133096"/>
                </a:lnTo>
                <a:lnTo>
                  <a:pt x="318121" y="133786"/>
                </a:lnTo>
                <a:lnTo>
                  <a:pt x="325707" y="135858"/>
                </a:lnTo>
                <a:lnTo>
                  <a:pt x="349631" y="171196"/>
                </a:lnTo>
                <a:lnTo>
                  <a:pt x="392016" y="171196"/>
                </a:lnTo>
                <a:lnTo>
                  <a:pt x="390017" y="161163"/>
                </a:lnTo>
                <a:lnTo>
                  <a:pt x="387282" y="151425"/>
                </a:lnTo>
                <a:lnTo>
                  <a:pt x="383857" y="142414"/>
                </a:lnTo>
                <a:lnTo>
                  <a:pt x="379765" y="134141"/>
                </a:lnTo>
                <a:lnTo>
                  <a:pt x="379107" y="133096"/>
                </a:lnTo>
                <a:close/>
              </a:path>
              <a:path w="4029710" h="355600">
                <a:moveTo>
                  <a:pt x="2619883" y="97282"/>
                </a:moveTo>
                <a:lnTo>
                  <a:pt x="2582037" y="104394"/>
                </a:lnTo>
                <a:lnTo>
                  <a:pt x="2547415" y="130651"/>
                </a:lnTo>
                <a:lnTo>
                  <a:pt x="2529570" y="171497"/>
                </a:lnTo>
                <a:lnTo>
                  <a:pt x="2527935" y="190626"/>
                </a:lnTo>
                <a:lnTo>
                  <a:pt x="2528361" y="200461"/>
                </a:lnTo>
                <a:lnTo>
                  <a:pt x="2542730" y="244236"/>
                </a:lnTo>
                <a:lnTo>
                  <a:pt x="2574268" y="274695"/>
                </a:lnTo>
                <a:lnTo>
                  <a:pt x="2619883" y="286131"/>
                </a:lnTo>
                <a:lnTo>
                  <a:pt x="2629785" y="285676"/>
                </a:lnTo>
                <a:lnTo>
                  <a:pt x="2672683" y="269922"/>
                </a:lnTo>
                <a:lnTo>
                  <a:pt x="2692464" y="250317"/>
                </a:lnTo>
                <a:lnTo>
                  <a:pt x="2611628" y="250317"/>
                </a:lnTo>
                <a:lnTo>
                  <a:pt x="2604389" y="248666"/>
                </a:lnTo>
                <a:lnTo>
                  <a:pt x="2598420" y="245491"/>
                </a:lnTo>
                <a:lnTo>
                  <a:pt x="2592323" y="242316"/>
                </a:lnTo>
                <a:lnTo>
                  <a:pt x="2587497" y="237998"/>
                </a:lnTo>
                <a:lnTo>
                  <a:pt x="2579878" y="226822"/>
                </a:lnTo>
                <a:lnTo>
                  <a:pt x="2577084" y="220472"/>
                </a:lnTo>
                <a:lnTo>
                  <a:pt x="2573528" y="205994"/>
                </a:lnTo>
                <a:lnTo>
                  <a:pt x="2572639" y="198500"/>
                </a:lnTo>
                <a:lnTo>
                  <a:pt x="2572639" y="182879"/>
                </a:lnTo>
                <a:lnTo>
                  <a:pt x="2589148" y="144652"/>
                </a:lnTo>
                <a:lnTo>
                  <a:pt x="2612263" y="132842"/>
                </a:lnTo>
                <a:lnTo>
                  <a:pt x="2693846" y="132842"/>
                </a:lnTo>
                <a:lnTo>
                  <a:pt x="2692330" y="130651"/>
                </a:lnTo>
                <a:lnTo>
                  <a:pt x="2657729" y="104394"/>
                </a:lnTo>
                <a:lnTo>
                  <a:pt x="2630100" y="97732"/>
                </a:lnTo>
                <a:lnTo>
                  <a:pt x="2619883" y="97282"/>
                </a:lnTo>
                <a:close/>
              </a:path>
              <a:path w="4029710" h="355600">
                <a:moveTo>
                  <a:pt x="2693846" y="132842"/>
                </a:moveTo>
                <a:lnTo>
                  <a:pt x="2627503" y="132842"/>
                </a:lnTo>
                <a:lnTo>
                  <a:pt x="2634107" y="134366"/>
                </a:lnTo>
                <a:lnTo>
                  <a:pt x="2645791" y="140462"/>
                </a:lnTo>
                <a:lnTo>
                  <a:pt x="2665984" y="175514"/>
                </a:lnTo>
                <a:lnTo>
                  <a:pt x="2667127" y="182879"/>
                </a:lnTo>
                <a:lnTo>
                  <a:pt x="2667127" y="198500"/>
                </a:lnTo>
                <a:lnTo>
                  <a:pt x="2652014" y="237998"/>
                </a:lnTo>
                <a:lnTo>
                  <a:pt x="2628138" y="250317"/>
                </a:lnTo>
                <a:lnTo>
                  <a:pt x="2692464" y="250317"/>
                </a:lnTo>
                <a:lnTo>
                  <a:pt x="2709798" y="209962"/>
                </a:lnTo>
                <a:lnTo>
                  <a:pt x="2711450" y="190626"/>
                </a:lnTo>
                <a:lnTo>
                  <a:pt x="2711065" y="180889"/>
                </a:lnTo>
                <a:lnTo>
                  <a:pt x="2697273" y="137795"/>
                </a:lnTo>
                <a:lnTo>
                  <a:pt x="2693846" y="132842"/>
                </a:lnTo>
                <a:close/>
              </a:path>
              <a:path w="4029710" h="355600">
                <a:moveTo>
                  <a:pt x="2465249" y="273431"/>
                </a:moveTo>
                <a:lnTo>
                  <a:pt x="2370455" y="273431"/>
                </a:lnTo>
                <a:lnTo>
                  <a:pt x="2376678" y="277622"/>
                </a:lnTo>
                <a:lnTo>
                  <a:pt x="2418460" y="286131"/>
                </a:lnTo>
                <a:lnTo>
                  <a:pt x="2437227" y="284557"/>
                </a:lnTo>
                <a:lnTo>
                  <a:pt x="2453719" y="279828"/>
                </a:lnTo>
                <a:lnTo>
                  <a:pt x="2465249" y="273431"/>
                </a:lnTo>
                <a:close/>
              </a:path>
              <a:path w="4029710" h="355600">
                <a:moveTo>
                  <a:pt x="2370455" y="14604"/>
                </a:moveTo>
                <a:lnTo>
                  <a:pt x="2325751" y="14604"/>
                </a:lnTo>
                <a:lnTo>
                  <a:pt x="2325751" y="284099"/>
                </a:lnTo>
                <a:lnTo>
                  <a:pt x="2370455" y="284099"/>
                </a:lnTo>
                <a:lnTo>
                  <a:pt x="2370455" y="273431"/>
                </a:lnTo>
                <a:lnTo>
                  <a:pt x="2465249" y="273431"/>
                </a:lnTo>
                <a:lnTo>
                  <a:pt x="2467949" y="271932"/>
                </a:lnTo>
                <a:lnTo>
                  <a:pt x="2479929" y="260858"/>
                </a:lnTo>
                <a:lnTo>
                  <a:pt x="2487002" y="250317"/>
                </a:lnTo>
                <a:lnTo>
                  <a:pt x="2405760" y="250317"/>
                </a:lnTo>
                <a:lnTo>
                  <a:pt x="2397506" y="248666"/>
                </a:lnTo>
                <a:lnTo>
                  <a:pt x="2370455" y="227203"/>
                </a:lnTo>
                <a:lnTo>
                  <a:pt x="2370455" y="174625"/>
                </a:lnTo>
                <a:lnTo>
                  <a:pt x="2371979" y="166877"/>
                </a:lnTo>
                <a:lnTo>
                  <a:pt x="2374772" y="160527"/>
                </a:lnTo>
                <a:lnTo>
                  <a:pt x="2377567" y="154050"/>
                </a:lnTo>
                <a:lnTo>
                  <a:pt x="2411348" y="132842"/>
                </a:lnTo>
                <a:lnTo>
                  <a:pt x="2485945" y="132842"/>
                </a:lnTo>
                <a:lnTo>
                  <a:pt x="2484193" y="130048"/>
                </a:lnTo>
                <a:lnTo>
                  <a:pt x="2479167" y="123571"/>
                </a:lnTo>
                <a:lnTo>
                  <a:pt x="2473547" y="117713"/>
                </a:lnTo>
                <a:lnTo>
                  <a:pt x="2468719" y="113665"/>
                </a:lnTo>
                <a:lnTo>
                  <a:pt x="2370455" y="113665"/>
                </a:lnTo>
                <a:lnTo>
                  <a:pt x="2370455" y="14604"/>
                </a:lnTo>
                <a:close/>
              </a:path>
              <a:path w="4029710" h="355600">
                <a:moveTo>
                  <a:pt x="2485945" y="132842"/>
                </a:moveTo>
                <a:lnTo>
                  <a:pt x="2416302" y="132842"/>
                </a:lnTo>
                <a:lnTo>
                  <a:pt x="2425521" y="133794"/>
                </a:lnTo>
                <a:lnTo>
                  <a:pt x="2433573" y="136651"/>
                </a:lnTo>
                <a:lnTo>
                  <a:pt x="2456150" y="176942"/>
                </a:lnTo>
                <a:lnTo>
                  <a:pt x="2456815" y="189229"/>
                </a:lnTo>
                <a:lnTo>
                  <a:pt x="2456815" y="197993"/>
                </a:lnTo>
                <a:lnTo>
                  <a:pt x="2455798" y="206121"/>
                </a:lnTo>
                <a:lnTo>
                  <a:pt x="2453894" y="213614"/>
                </a:lnTo>
                <a:lnTo>
                  <a:pt x="2452116" y="220980"/>
                </a:lnTo>
                <a:lnTo>
                  <a:pt x="2420747" y="250317"/>
                </a:lnTo>
                <a:lnTo>
                  <a:pt x="2487002" y="250317"/>
                </a:lnTo>
                <a:lnTo>
                  <a:pt x="2489356" y="246808"/>
                </a:lnTo>
                <a:lnTo>
                  <a:pt x="2496105" y="230187"/>
                </a:lnTo>
                <a:lnTo>
                  <a:pt x="2500163" y="210994"/>
                </a:lnTo>
                <a:lnTo>
                  <a:pt x="2501519" y="189229"/>
                </a:lnTo>
                <a:lnTo>
                  <a:pt x="2501159" y="179661"/>
                </a:lnTo>
                <a:lnTo>
                  <a:pt x="2488612" y="137096"/>
                </a:lnTo>
                <a:lnTo>
                  <a:pt x="2485945" y="132842"/>
                </a:lnTo>
                <a:close/>
              </a:path>
              <a:path w="4029710" h="355600">
                <a:moveTo>
                  <a:pt x="2419096" y="97282"/>
                </a:moveTo>
                <a:lnTo>
                  <a:pt x="2376423" y="108458"/>
                </a:lnTo>
                <a:lnTo>
                  <a:pt x="2370455" y="113665"/>
                </a:lnTo>
                <a:lnTo>
                  <a:pt x="2468719" y="113665"/>
                </a:lnTo>
                <a:lnTo>
                  <a:pt x="2428309" y="97710"/>
                </a:lnTo>
                <a:lnTo>
                  <a:pt x="2419096" y="97282"/>
                </a:lnTo>
                <a:close/>
              </a:path>
              <a:path w="4029710" h="355600">
                <a:moveTo>
                  <a:pt x="2064679" y="271653"/>
                </a:moveTo>
                <a:lnTo>
                  <a:pt x="2022347" y="271653"/>
                </a:lnTo>
                <a:lnTo>
                  <a:pt x="2018825" y="280102"/>
                </a:lnTo>
                <a:lnTo>
                  <a:pt x="2013600" y="288099"/>
                </a:lnTo>
                <a:lnTo>
                  <a:pt x="1975993" y="314166"/>
                </a:lnTo>
                <a:lnTo>
                  <a:pt x="1947798" y="321310"/>
                </a:lnTo>
                <a:lnTo>
                  <a:pt x="1954148" y="355092"/>
                </a:lnTo>
                <a:lnTo>
                  <a:pt x="1998218" y="344297"/>
                </a:lnTo>
                <a:lnTo>
                  <a:pt x="2034032" y="323596"/>
                </a:lnTo>
                <a:lnTo>
                  <a:pt x="2058034" y="292227"/>
                </a:lnTo>
                <a:lnTo>
                  <a:pt x="2064607" y="272145"/>
                </a:lnTo>
                <a:lnTo>
                  <a:pt x="2064679" y="271653"/>
                </a:lnTo>
                <a:close/>
              </a:path>
              <a:path w="4029710" h="355600">
                <a:moveTo>
                  <a:pt x="1973326" y="97282"/>
                </a:moveTo>
                <a:lnTo>
                  <a:pt x="1931955" y="107997"/>
                </a:lnTo>
                <a:lnTo>
                  <a:pt x="1903936" y="137096"/>
                </a:lnTo>
                <a:lnTo>
                  <a:pt x="1891389" y="179661"/>
                </a:lnTo>
                <a:lnTo>
                  <a:pt x="1891030" y="189229"/>
                </a:lnTo>
                <a:lnTo>
                  <a:pt x="1892385" y="211185"/>
                </a:lnTo>
                <a:lnTo>
                  <a:pt x="1912620" y="259334"/>
                </a:lnTo>
                <a:lnTo>
                  <a:pt x="1955321" y="281122"/>
                </a:lnTo>
                <a:lnTo>
                  <a:pt x="1974088" y="282575"/>
                </a:lnTo>
                <a:lnTo>
                  <a:pt x="1976882" y="282575"/>
                </a:lnTo>
                <a:lnTo>
                  <a:pt x="1980310" y="282448"/>
                </a:lnTo>
                <a:lnTo>
                  <a:pt x="1988439" y="281686"/>
                </a:lnTo>
                <a:lnTo>
                  <a:pt x="1992630" y="281178"/>
                </a:lnTo>
                <a:lnTo>
                  <a:pt x="1997202" y="280289"/>
                </a:lnTo>
                <a:lnTo>
                  <a:pt x="2001646" y="279527"/>
                </a:lnTo>
                <a:lnTo>
                  <a:pt x="2006092" y="278384"/>
                </a:lnTo>
                <a:lnTo>
                  <a:pt x="2014855" y="275590"/>
                </a:lnTo>
                <a:lnTo>
                  <a:pt x="2018792" y="273812"/>
                </a:lnTo>
                <a:lnTo>
                  <a:pt x="2022347" y="271653"/>
                </a:lnTo>
                <a:lnTo>
                  <a:pt x="2064679" y="271653"/>
                </a:lnTo>
                <a:lnTo>
                  <a:pt x="2066250" y="260919"/>
                </a:lnTo>
                <a:lnTo>
                  <a:pt x="2066797" y="248920"/>
                </a:lnTo>
                <a:lnTo>
                  <a:pt x="2066797" y="246761"/>
                </a:lnTo>
                <a:lnTo>
                  <a:pt x="1978659" y="246761"/>
                </a:lnTo>
                <a:lnTo>
                  <a:pt x="1968946" y="245808"/>
                </a:lnTo>
                <a:lnTo>
                  <a:pt x="1938210" y="213328"/>
                </a:lnTo>
                <a:lnTo>
                  <a:pt x="1935353" y="189229"/>
                </a:lnTo>
                <a:lnTo>
                  <a:pt x="1936019" y="176942"/>
                </a:lnTo>
                <a:lnTo>
                  <a:pt x="1951904" y="141414"/>
                </a:lnTo>
                <a:lnTo>
                  <a:pt x="1976246" y="132842"/>
                </a:lnTo>
                <a:lnTo>
                  <a:pt x="2066797" y="132842"/>
                </a:lnTo>
                <a:lnTo>
                  <a:pt x="2066797" y="113665"/>
                </a:lnTo>
                <a:lnTo>
                  <a:pt x="2021967" y="113665"/>
                </a:lnTo>
                <a:lnTo>
                  <a:pt x="2015870" y="107696"/>
                </a:lnTo>
                <a:lnTo>
                  <a:pt x="2009013" y="103504"/>
                </a:lnTo>
                <a:lnTo>
                  <a:pt x="2001393" y="100965"/>
                </a:lnTo>
                <a:lnTo>
                  <a:pt x="1995418" y="99371"/>
                </a:lnTo>
                <a:lnTo>
                  <a:pt x="1988740" y="98218"/>
                </a:lnTo>
                <a:lnTo>
                  <a:pt x="1981372" y="97518"/>
                </a:lnTo>
                <a:lnTo>
                  <a:pt x="1973326" y="97282"/>
                </a:lnTo>
                <a:close/>
              </a:path>
              <a:path w="4029710" h="355600">
                <a:moveTo>
                  <a:pt x="2066797" y="132842"/>
                </a:moveTo>
                <a:lnTo>
                  <a:pt x="1981200" y="132842"/>
                </a:lnTo>
                <a:lnTo>
                  <a:pt x="1986407" y="133731"/>
                </a:lnTo>
                <a:lnTo>
                  <a:pt x="1997329" y="137541"/>
                </a:lnTo>
                <a:lnTo>
                  <a:pt x="2021967" y="174625"/>
                </a:lnTo>
                <a:lnTo>
                  <a:pt x="2021967" y="225679"/>
                </a:lnTo>
                <a:lnTo>
                  <a:pt x="2021205" y="227457"/>
                </a:lnTo>
                <a:lnTo>
                  <a:pt x="2019554" y="229870"/>
                </a:lnTo>
                <a:lnTo>
                  <a:pt x="2017903" y="232410"/>
                </a:lnTo>
                <a:lnTo>
                  <a:pt x="1986280" y="246761"/>
                </a:lnTo>
                <a:lnTo>
                  <a:pt x="2066797" y="246761"/>
                </a:lnTo>
                <a:lnTo>
                  <a:pt x="2066797" y="132842"/>
                </a:lnTo>
                <a:close/>
              </a:path>
              <a:path w="4029710" h="355600">
                <a:moveTo>
                  <a:pt x="2066797" y="100457"/>
                </a:moveTo>
                <a:lnTo>
                  <a:pt x="2021967" y="100457"/>
                </a:lnTo>
                <a:lnTo>
                  <a:pt x="2021967" y="113665"/>
                </a:lnTo>
                <a:lnTo>
                  <a:pt x="2066797" y="113665"/>
                </a:lnTo>
                <a:lnTo>
                  <a:pt x="2066797" y="100457"/>
                </a:lnTo>
                <a:close/>
              </a:path>
              <a:path w="4029710" h="355600">
                <a:moveTo>
                  <a:pt x="2788158" y="100457"/>
                </a:moveTo>
                <a:lnTo>
                  <a:pt x="2743835" y="100457"/>
                </a:lnTo>
                <a:lnTo>
                  <a:pt x="2743835" y="284099"/>
                </a:lnTo>
                <a:lnTo>
                  <a:pt x="2788158" y="284099"/>
                </a:lnTo>
                <a:lnTo>
                  <a:pt x="2788158" y="184658"/>
                </a:lnTo>
                <a:lnTo>
                  <a:pt x="2789173" y="178943"/>
                </a:lnTo>
                <a:lnTo>
                  <a:pt x="2811780" y="152908"/>
                </a:lnTo>
                <a:lnTo>
                  <a:pt x="2818257" y="148463"/>
                </a:lnTo>
                <a:lnTo>
                  <a:pt x="2861310" y="137795"/>
                </a:lnTo>
                <a:lnTo>
                  <a:pt x="2861310" y="125729"/>
                </a:lnTo>
                <a:lnTo>
                  <a:pt x="2788158" y="125729"/>
                </a:lnTo>
                <a:lnTo>
                  <a:pt x="2788158" y="100457"/>
                </a:lnTo>
                <a:close/>
              </a:path>
              <a:path w="4029710" h="355600">
                <a:moveTo>
                  <a:pt x="2861310" y="101219"/>
                </a:moveTo>
                <a:lnTo>
                  <a:pt x="2820797" y="106679"/>
                </a:lnTo>
                <a:lnTo>
                  <a:pt x="2788158" y="125729"/>
                </a:lnTo>
                <a:lnTo>
                  <a:pt x="2861310" y="125729"/>
                </a:lnTo>
                <a:lnTo>
                  <a:pt x="2861310" y="101219"/>
                </a:lnTo>
                <a:close/>
              </a:path>
              <a:path w="4029710" h="355600">
                <a:moveTo>
                  <a:pt x="1846580" y="100457"/>
                </a:moveTo>
                <a:lnTo>
                  <a:pt x="1801748" y="100457"/>
                </a:lnTo>
                <a:lnTo>
                  <a:pt x="1801748" y="284099"/>
                </a:lnTo>
                <a:lnTo>
                  <a:pt x="1846580" y="284099"/>
                </a:lnTo>
                <a:lnTo>
                  <a:pt x="1846580" y="100457"/>
                </a:lnTo>
                <a:close/>
              </a:path>
              <a:path w="4029710" h="355600">
                <a:moveTo>
                  <a:pt x="659130" y="100457"/>
                </a:moveTo>
                <a:lnTo>
                  <a:pt x="614807" y="100457"/>
                </a:lnTo>
                <a:lnTo>
                  <a:pt x="614807" y="284099"/>
                </a:lnTo>
                <a:lnTo>
                  <a:pt x="659130" y="284099"/>
                </a:lnTo>
                <a:lnTo>
                  <a:pt x="659130" y="184658"/>
                </a:lnTo>
                <a:lnTo>
                  <a:pt x="660145" y="178943"/>
                </a:lnTo>
                <a:lnTo>
                  <a:pt x="682751" y="152908"/>
                </a:lnTo>
                <a:lnTo>
                  <a:pt x="689229" y="148463"/>
                </a:lnTo>
                <a:lnTo>
                  <a:pt x="732282" y="137795"/>
                </a:lnTo>
                <a:lnTo>
                  <a:pt x="732282" y="125729"/>
                </a:lnTo>
                <a:lnTo>
                  <a:pt x="659130" y="125729"/>
                </a:lnTo>
                <a:lnTo>
                  <a:pt x="659130" y="100457"/>
                </a:lnTo>
                <a:close/>
              </a:path>
              <a:path w="4029710" h="355600">
                <a:moveTo>
                  <a:pt x="732282" y="101219"/>
                </a:moveTo>
                <a:lnTo>
                  <a:pt x="691769" y="106679"/>
                </a:lnTo>
                <a:lnTo>
                  <a:pt x="659130" y="125729"/>
                </a:lnTo>
                <a:lnTo>
                  <a:pt x="732282" y="125729"/>
                </a:lnTo>
                <a:lnTo>
                  <a:pt x="732282" y="101219"/>
                </a:lnTo>
                <a:close/>
              </a:path>
              <a:path w="4029710" h="355600">
                <a:moveTo>
                  <a:pt x="2882519" y="232918"/>
                </a:moveTo>
                <a:lnTo>
                  <a:pt x="2878963" y="269875"/>
                </a:lnTo>
                <a:lnTo>
                  <a:pt x="2883662" y="272923"/>
                </a:lnTo>
                <a:lnTo>
                  <a:pt x="2888996" y="275590"/>
                </a:lnTo>
                <a:lnTo>
                  <a:pt x="2894710" y="277622"/>
                </a:lnTo>
                <a:lnTo>
                  <a:pt x="2900553" y="279781"/>
                </a:lnTo>
                <a:lnTo>
                  <a:pt x="2906395" y="281432"/>
                </a:lnTo>
                <a:lnTo>
                  <a:pt x="2912110" y="282575"/>
                </a:lnTo>
                <a:lnTo>
                  <a:pt x="2917952" y="283845"/>
                </a:lnTo>
                <a:lnTo>
                  <a:pt x="2923667" y="284734"/>
                </a:lnTo>
                <a:lnTo>
                  <a:pt x="2929255" y="285242"/>
                </a:lnTo>
                <a:lnTo>
                  <a:pt x="2934716" y="285877"/>
                </a:lnTo>
                <a:lnTo>
                  <a:pt x="2939669" y="286131"/>
                </a:lnTo>
                <a:lnTo>
                  <a:pt x="2943987" y="286131"/>
                </a:lnTo>
                <a:lnTo>
                  <a:pt x="2987421" y="277495"/>
                </a:lnTo>
                <a:lnTo>
                  <a:pt x="3012694" y="250571"/>
                </a:lnTo>
                <a:lnTo>
                  <a:pt x="2940939" y="250571"/>
                </a:lnTo>
                <a:lnTo>
                  <a:pt x="2937891" y="250317"/>
                </a:lnTo>
                <a:lnTo>
                  <a:pt x="2935732" y="250317"/>
                </a:lnTo>
                <a:lnTo>
                  <a:pt x="2932557" y="250063"/>
                </a:lnTo>
                <a:lnTo>
                  <a:pt x="2892679" y="239014"/>
                </a:lnTo>
                <a:lnTo>
                  <a:pt x="2887472" y="236220"/>
                </a:lnTo>
                <a:lnTo>
                  <a:pt x="2882519" y="232918"/>
                </a:lnTo>
                <a:close/>
              </a:path>
              <a:path w="4029710" h="355600">
                <a:moveTo>
                  <a:pt x="2953512" y="97282"/>
                </a:moveTo>
                <a:lnTo>
                  <a:pt x="2911094" y="105918"/>
                </a:lnTo>
                <a:lnTo>
                  <a:pt x="2884344" y="138763"/>
                </a:lnTo>
                <a:lnTo>
                  <a:pt x="2882900" y="152273"/>
                </a:lnTo>
                <a:lnTo>
                  <a:pt x="2882900" y="159131"/>
                </a:lnTo>
                <a:lnTo>
                  <a:pt x="2910459" y="190626"/>
                </a:lnTo>
                <a:lnTo>
                  <a:pt x="2940558" y="203581"/>
                </a:lnTo>
                <a:lnTo>
                  <a:pt x="2945003" y="205486"/>
                </a:lnTo>
                <a:lnTo>
                  <a:pt x="2969260" y="220726"/>
                </a:lnTo>
                <a:lnTo>
                  <a:pt x="2971292" y="223139"/>
                </a:lnTo>
                <a:lnTo>
                  <a:pt x="2972308" y="225933"/>
                </a:lnTo>
                <a:lnTo>
                  <a:pt x="2972308" y="233299"/>
                </a:lnTo>
                <a:lnTo>
                  <a:pt x="2940939" y="250571"/>
                </a:lnTo>
                <a:lnTo>
                  <a:pt x="3012694" y="250571"/>
                </a:lnTo>
                <a:lnTo>
                  <a:pt x="3016758" y="229362"/>
                </a:lnTo>
                <a:lnTo>
                  <a:pt x="3016758" y="221361"/>
                </a:lnTo>
                <a:lnTo>
                  <a:pt x="3014980" y="214376"/>
                </a:lnTo>
                <a:lnTo>
                  <a:pt x="3011423" y="208661"/>
                </a:lnTo>
                <a:lnTo>
                  <a:pt x="3007868" y="202819"/>
                </a:lnTo>
                <a:lnTo>
                  <a:pt x="2959608" y="173227"/>
                </a:lnTo>
                <a:lnTo>
                  <a:pt x="2950845" y="169925"/>
                </a:lnTo>
                <a:lnTo>
                  <a:pt x="2943225" y="166624"/>
                </a:lnTo>
                <a:lnTo>
                  <a:pt x="2936875" y="163322"/>
                </a:lnTo>
                <a:lnTo>
                  <a:pt x="2930397" y="160020"/>
                </a:lnTo>
                <a:lnTo>
                  <a:pt x="2927222" y="155956"/>
                </a:lnTo>
                <a:lnTo>
                  <a:pt x="2927222" y="144145"/>
                </a:lnTo>
                <a:lnTo>
                  <a:pt x="2930271" y="139192"/>
                </a:lnTo>
                <a:lnTo>
                  <a:pt x="2936240" y="136398"/>
                </a:lnTo>
                <a:lnTo>
                  <a:pt x="2942335" y="133476"/>
                </a:lnTo>
                <a:lnTo>
                  <a:pt x="2949447" y="132207"/>
                </a:lnTo>
                <a:lnTo>
                  <a:pt x="3010307" y="132207"/>
                </a:lnTo>
                <a:lnTo>
                  <a:pt x="3012821" y="106807"/>
                </a:lnTo>
                <a:lnTo>
                  <a:pt x="2968767" y="97885"/>
                </a:lnTo>
                <a:lnTo>
                  <a:pt x="2961133" y="97428"/>
                </a:lnTo>
                <a:lnTo>
                  <a:pt x="2953512" y="97282"/>
                </a:lnTo>
                <a:close/>
              </a:path>
              <a:path w="4029710" h="355600">
                <a:moveTo>
                  <a:pt x="3010307" y="132207"/>
                </a:moveTo>
                <a:lnTo>
                  <a:pt x="2949447" y="132207"/>
                </a:lnTo>
                <a:lnTo>
                  <a:pt x="2957830" y="132461"/>
                </a:lnTo>
                <a:lnTo>
                  <a:pt x="2961132" y="132461"/>
                </a:lnTo>
                <a:lnTo>
                  <a:pt x="2964942" y="132588"/>
                </a:lnTo>
                <a:lnTo>
                  <a:pt x="2973705" y="133350"/>
                </a:lnTo>
                <a:lnTo>
                  <a:pt x="2978150" y="133858"/>
                </a:lnTo>
                <a:lnTo>
                  <a:pt x="2982848" y="134747"/>
                </a:lnTo>
                <a:lnTo>
                  <a:pt x="2987421" y="135509"/>
                </a:lnTo>
                <a:lnTo>
                  <a:pt x="2991993" y="136651"/>
                </a:lnTo>
                <a:lnTo>
                  <a:pt x="3001264" y="139192"/>
                </a:lnTo>
                <a:lnTo>
                  <a:pt x="3005455" y="140843"/>
                </a:lnTo>
                <a:lnTo>
                  <a:pt x="3009265" y="142748"/>
                </a:lnTo>
                <a:lnTo>
                  <a:pt x="3010307" y="132207"/>
                </a:lnTo>
                <a:close/>
              </a:path>
              <a:path w="4029710" h="355600">
                <a:moveTo>
                  <a:pt x="947038" y="232918"/>
                </a:moveTo>
                <a:lnTo>
                  <a:pt x="943482" y="269875"/>
                </a:lnTo>
                <a:lnTo>
                  <a:pt x="948182" y="272923"/>
                </a:lnTo>
                <a:lnTo>
                  <a:pt x="953516" y="275590"/>
                </a:lnTo>
                <a:lnTo>
                  <a:pt x="959231" y="277622"/>
                </a:lnTo>
                <a:lnTo>
                  <a:pt x="965073" y="279781"/>
                </a:lnTo>
                <a:lnTo>
                  <a:pt x="970915" y="281432"/>
                </a:lnTo>
                <a:lnTo>
                  <a:pt x="976630" y="282575"/>
                </a:lnTo>
                <a:lnTo>
                  <a:pt x="982472" y="283845"/>
                </a:lnTo>
                <a:lnTo>
                  <a:pt x="988187" y="284734"/>
                </a:lnTo>
                <a:lnTo>
                  <a:pt x="993775" y="285242"/>
                </a:lnTo>
                <a:lnTo>
                  <a:pt x="999236" y="285877"/>
                </a:lnTo>
                <a:lnTo>
                  <a:pt x="1004188" y="286131"/>
                </a:lnTo>
                <a:lnTo>
                  <a:pt x="1008507" y="286131"/>
                </a:lnTo>
                <a:lnTo>
                  <a:pt x="1051941" y="277495"/>
                </a:lnTo>
                <a:lnTo>
                  <a:pt x="1077214" y="250571"/>
                </a:lnTo>
                <a:lnTo>
                  <a:pt x="1005459" y="250571"/>
                </a:lnTo>
                <a:lnTo>
                  <a:pt x="1002411" y="250317"/>
                </a:lnTo>
                <a:lnTo>
                  <a:pt x="1000251" y="250317"/>
                </a:lnTo>
                <a:lnTo>
                  <a:pt x="997076" y="250063"/>
                </a:lnTo>
                <a:lnTo>
                  <a:pt x="957199" y="239014"/>
                </a:lnTo>
                <a:lnTo>
                  <a:pt x="951992" y="236220"/>
                </a:lnTo>
                <a:lnTo>
                  <a:pt x="947038" y="232918"/>
                </a:lnTo>
                <a:close/>
              </a:path>
              <a:path w="4029710" h="355600">
                <a:moveTo>
                  <a:pt x="1018032" y="97282"/>
                </a:moveTo>
                <a:lnTo>
                  <a:pt x="975613" y="105918"/>
                </a:lnTo>
                <a:lnTo>
                  <a:pt x="948864" y="138763"/>
                </a:lnTo>
                <a:lnTo>
                  <a:pt x="947419" y="152273"/>
                </a:lnTo>
                <a:lnTo>
                  <a:pt x="947419" y="159131"/>
                </a:lnTo>
                <a:lnTo>
                  <a:pt x="974979" y="190626"/>
                </a:lnTo>
                <a:lnTo>
                  <a:pt x="1005078" y="203581"/>
                </a:lnTo>
                <a:lnTo>
                  <a:pt x="1009523" y="205486"/>
                </a:lnTo>
                <a:lnTo>
                  <a:pt x="1033780" y="220726"/>
                </a:lnTo>
                <a:lnTo>
                  <a:pt x="1035812" y="223139"/>
                </a:lnTo>
                <a:lnTo>
                  <a:pt x="1036828" y="225933"/>
                </a:lnTo>
                <a:lnTo>
                  <a:pt x="1036828" y="233299"/>
                </a:lnTo>
                <a:lnTo>
                  <a:pt x="1005459" y="250571"/>
                </a:lnTo>
                <a:lnTo>
                  <a:pt x="1077214" y="250571"/>
                </a:lnTo>
                <a:lnTo>
                  <a:pt x="1081278" y="229362"/>
                </a:lnTo>
                <a:lnTo>
                  <a:pt x="1081278" y="221361"/>
                </a:lnTo>
                <a:lnTo>
                  <a:pt x="1079500" y="214376"/>
                </a:lnTo>
                <a:lnTo>
                  <a:pt x="1075944" y="208661"/>
                </a:lnTo>
                <a:lnTo>
                  <a:pt x="1072388" y="202819"/>
                </a:lnTo>
                <a:lnTo>
                  <a:pt x="1024128" y="173227"/>
                </a:lnTo>
                <a:lnTo>
                  <a:pt x="1015365" y="169925"/>
                </a:lnTo>
                <a:lnTo>
                  <a:pt x="1007744" y="166624"/>
                </a:lnTo>
                <a:lnTo>
                  <a:pt x="1001394" y="163322"/>
                </a:lnTo>
                <a:lnTo>
                  <a:pt x="994918" y="160020"/>
                </a:lnTo>
                <a:lnTo>
                  <a:pt x="991743" y="155956"/>
                </a:lnTo>
                <a:lnTo>
                  <a:pt x="991743" y="144145"/>
                </a:lnTo>
                <a:lnTo>
                  <a:pt x="994791" y="139192"/>
                </a:lnTo>
                <a:lnTo>
                  <a:pt x="1000760" y="136398"/>
                </a:lnTo>
                <a:lnTo>
                  <a:pt x="1006856" y="133476"/>
                </a:lnTo>
                <a:lnTo>
                  <a:pt x="1013968" y="132207"/>
                </a:lnTo>
                <a:lnTo>
                  <a:pt x="1074827" y="132207"/>
                </a:lnTo>
                <a:lnTo>
                  <a:pt x="1077341" y="106807"/>
                </a:lnTo>
                <a:lnTo>
                  <a:pt x="1033287" y="97885"/>
                </a:lnTo>
                <a:lnTo>
                  <a:pt x="1025653" y="97428"/>
                </a:lnTo>
                <a:lnTo>
                  <a:pt x="1018032" y="97282"/>
                </a:lnTo>
                <a:close/>
              </a:path>
              <a:path w="4029710" h="355600">
                <a:moveTo>
                  <a:pt x="1074827" y="132207"/>
                </a:moveTo>
                <a:lnTo>
                  <a:pt x="1013968" y="132207"/>
                </a:lnTo>
                <a:lnTo>
                  <a:pt x="1022350" y="132461"/>
                </a:lnTo>
                <a:lnTo>
                  <a:pt x="1025651" y="132461"/>
                </a:lnTo>
                <a:lnTo>
                  <a:pt x="1029462" y="132588"/>
                </a:lnTo>
                <a:lnTo>
                  <a:pt x="1038225" y="133350"/>
                </a:lnTo>
                <a:lnTo>
                  <a:pt x="1042669" y="133858"/>
                </a:lnTo>
                <a:lnTo>
                  <a:pt x="1047369" y="134747"/>
                </a:lnTo>
                <a:lnTo>
                  <a:pt x="1051941" y="135509"/>
                </a:lnTo>
                <a:lnTo>
                  <a:pt x="1056513" y="136651"/>
                </a:lnTo>
                <a:lnTo>
                  <a:pt x="1065784" y="139192"/>
                </a:lnTo>
                <a:lnTo>
                  <a:pt x="1069975" y="140843"/>
                </a:lnTo>
                <a:lnTo>
                  <a:pt x="1073785" y="142748"/>
                </a:lnTo>
                <a:lnTo>
                  <a:pt x="1074827" y="132207"/>
                </a:lnTo>
                <a:close/>
              </a:path>
              <a:path w="4029710" h="355600">
                <a:moveTo>
                  <a:pt x="1183386" y="143128"/>
                </a:moveTo>
                <a:lnTo>
                  <a:pt x="1138936" y="143128"/>
                </a:lnTo>
                <a:lnTo>
                  <a:pt x="1138936" y="241046"/>
                </a:lnTo>
                <a:lnTo>
                  <a:pt x="1162431" y="277495"/>
                </a:lnTo>
                <a:lnTo>
                  <a:pt x="1192403" y="286512"/>
                </a:lnTo>
                <a:lnTo>
                  <a:pt x="1201420" y="286512"/>
                </a:lnTo>
                <a:lnTo>
                  <a:pt x="1239139" y="280924"/>
                </a:lnTo>
                <a:lnTo>
                  <a:pt x="1248664" y="276606"/>
                </a:lnTo>
                <a:lnTo>
                  <a:pt x="1246054" y="252095"/>
                </a:lnTo>
                <a:lnTo>
                  <a:pt x="1208151" y="252095"/>
                </a:lnTo>
                <a:lnTo>
                  <a:pt x="1196086" y="250698"/>
                </a:lnTo>
                <a:lnTo>
                  <a:pt x="1191641" y="248666"/>
                </a:lnTo>
                <a:lnTo>
                  <a:pt x="1188339" y="245237"/>
                </a:lnTo>
                <a:lnTo>
                  <a:pt x="1185037" y="241681"/>
                </a:lnTo>
                <a:lnTo>
                  <a:pt x="1183386" y="235839"/>
                </a:lnTo>
                <a:lnTo>
                  <a:pt x="1183386" y="143128"/>
                </a:lnTo>
                <a:close/>
              </a:path>
              <a:path w="4029710" h="355600">
                <a:moveTo>
                  <a:pt x="1245108" y="243205"/>
                </a:moveTo>
                <a:lnTo>
                  <a:pt x="1239012" y="245872"/>
                </a:lnTo>
                <a:lnTo>
                  <a:pt x="1231773" y="248031"/>
                </a:lnTo>
                <a:lnTo>
                  <a:pt x="1215517" y="251587"/>
                </a:lnTo>
                <a:lnTo>
                  <a:pt x="1208151" y="252095"/>
                </a:lnTo>
                <a:lnTo>
                  <a:pt x="1246054" y="252095"/>
                </a:lnTo>
                <a:lnTo>
                  <a:pt x="1245108" y="243205"/>
                </a:lnTo>
                <a:close/>
              </a:path>
              <a:path w="4029710" h="355600">
                <a:moveTo>
                  <a:pt x="1240536" y="99441"/>
                </a:moveTo>
                <a:lnTo>
                  <a:pt x="1199753" y="106679"/>
                </a:lnTo>
                <a:lnTo>
                  <a:pt x="1183386" y="107188"/>
                </a:lnTo>
                <a:lnTo>
                  <a:pt x="1093089" y="107188"/>
                </a:lnTo>
                <a:lnTo>
                  <a:pt x="1093089" y="143128"/>
                </a:lnTo>
                <a:lnTo>
                  <a:pt x="1183640" y="143128"/>
                </a:lnTo>
                <a:lnTo>
                  <a:pt x="1192589" y="142984"/>
                </a:lnTo>
                <a:lnTo>
                  <a:pt x="1236827" y="136429"/>
                </a:lnTo>
                <a:lnTo>
                  <a:pt x="1244092" y="134620"/>
                </a:lnTo>
                <a:lnTo>
                  <a:pt x="1240536" y="99441"/>
                </a:lnTo>
                <a:close/>
              </a:path>
              <a:path w="4029710" h="355600">
                <a:moveTo>
                  <a:pt x="1183386" y="45847"/>
                </a:moveTo>
                <a:lnTo>
                  <a:pt x="1138936" y="45847"/>
                </a:lnTo>
                <a:lnTo>
                  <a:pt x="1138936" y="107188"/>
                </a:lnTo>
                <a:lnTo>
                  <a:pt x="1183386" y="107188"/>
                </a:lnTo>
                <a:lnTo>
                  <a:pt x="1183386" y="45847"/>
                </a:lnTo>
                <a:close/>
              </a:path>
              <a:path w="4029710" h="355600">
                <a:moveTo>
                  <a:pt x="1847595" y="21590"/>
                </a:moveTo>
                <a:lnTo>
                  <a:pt x="1801495" y="21590"/>
                </a:lnTo>
                <a:lnTo>
                  <a:pt x="1801495" y="74549"/>
                </a:lnTo>
                <a:lnTo>
                  <a:pt x="1847595" y="74549"/>
                </a:lnTo>
                <a:lnTo>
                  <a:pt x="1847595" y="21590"/>
                </a:lnTo>
                <a:close/>
              </a:path>
              <a:path w="4029710" h="355600">
                <a:moveTo>
                  <a:pt x="3765677" y="17779"/>
                </a:moveTo>
                <a:lnTo>
                  <a:pt x="3712464" y="17779"/>
                </a:lnTo>
                <a:lnTo>
                  <a:pt x="3712464" y="284099"/>
                </a:lnTo>
                <a:lnTo>
                  <a:pt x="3757549" y="284099"/>
                </a:lnTo>
                <a:lnTo>
                  <a:pt x="3757549" y="89408"/>
                </a:lnTo>
                <a:lnTo>
                  <a:pt x="3799991" y="89408"/>
                </a:lnTo>
                <a:lnTo>
                  <a:pt x="3765677" y="17779"/>
                </a:lnTo>
                <a:close/>
              </a:path>
              <a:path w="4029710" h="355600">
                <a:moveTo>
                  <a:pt x="3799991" y="89408"/>
                </a:moveTo>
                <a:lnTo>
                  <a:pt x="3757549" y="89408"/>
                </a:lnTo>
                <a:lnTo>
                  <a:pt x="3763264" y="104013"/>
                </a:lnTo>
                <a:lnTo>
                  <a:pt x="3849116" y="284099"/>
                </a:lnTo>
                <a:lnTo>
                  <a:pt x="3901313" y="284099"/>
                </a:lnTo>
                <a:lnTo>
                  <a:pt x="3901313" y="209804"/>
                </a:lnTo>
                <a:lnTo>
                  <a:pt x="3856228" y="209804"/>
                </a:lnTo>
                <a:lnTo>
                  <a:pt x="3848480" y="190626"/>
                </a:lnTo>
                <a:lnTo>
                  <a:pt x="3799991" y="89408"/>
                </a:lnTo>
                <a:close/>
              </a:path>
              <a:path w="4029710" h="355600">
                <a:moveTo>
                  <a:pt x="3901313" y="17779"/>
                </a:moveTo>
                <a:lnTo>
                  <a:pt x="3856228" y="17779"/>
                </a:lnTo>
                <a:lnTo>
                  <a:pt x="3856228" y="209804"/>
                </a:lnTo>
                <a:lnTo>
                  <a:pt x="3901313" y="209804"/>
                </a:lnTo>
                <a:lnTo>
                  <a:pt x="3901313" y="17779"/>
                </a:lnTo>
                <a:close/>
              </a:path>
              <a:path w="4029710" h="355600">
                <a:moveTo>
                  <a:pt x="3537077" y="17779"/>
                </a:moveTo>
                <a:lnTo>
                  <a:pt x="3483864" y="17779"/>
                </a:lnTo>
                <a:lnTo>
                  <a:pt x="3483864" y="284099"/>
                </a:lnTo>
                <a:lnTo>
                  <a:pt x="3528949" y="284099"/>
                </a:lnTo>
                <a:lnTo>
                  <a:pt x="3528949" y="89408"/>
                </a:lnTo>
                <a:lnTo>
                  <a:pt x="3571391" y="89408"/>
                </a:lnTo>
                <a:lnTo>
                  <a:pt x="3537077" y="17779"/>
                </a:lnTo>
                <a:close/>
              </a:path>
              <a:path w="4029710" h="355600">
                <a:moveTo>
                  <a:pt x="3571391" y="89408"/>
                </a:moveTo>
                <a:lnTo>
                  <a:pt x="3528949" y="89408"/>
                </a:lnTo>
                <a:lnTo>
                  <a:pt x="3534664" y="104013"/>
                </a:lnTo>
                <a:lnTo>
                  <a:pt x="3620516" y="284099"/>
                </a:lnTo>
                <a:lnTo>
                  <a:pt x="3672713" y="284099"/>
                </a:lnTo>
                <a:lnTo>
                  <a:pt x="3672713" y="209804"/>
                </a:lnTo>
                <a:lnTo>
                  <a:pt x="3627628" y="209804"/>
                </a:lnTo>
                <a:lnTo>
                  <a:pt x="3619880" y="190626"/>
                </a:lnTo>
                <a:lnTo>
                  <a:pt x="3571391" y="89408"/>
                </a:lnTo>
                <a:close/>
              </a:path>
              <a:path w="4029710" h="355600">
                <a:moveTo>
                  <a:pt x="3672713" y="17779"/>
                </a:moveTo>
                <a:lnTo>
                  <a:pt x="3627628" y="17779"/>
                </a:lnTo>
                <a:lnTo>
                  <a:pt x="3627628" y="209804"/>
                </a:lnTo>
                <a:lnTo>
                  <a:pt x="3672713" y="209804"/>
                </a:lnTo>
                <a:lnTo>
                  <a:pt x="3672713" y="17779"/>
                </a:lnTo>
                <a:close/>
              </a:path>
              <a:path w="4029710" h="355600">
                <a:moveTo>
                  <a:pt x="3310381" y="17779"/>
                </a:moveTo>
                <a:lnTo>
                  <a:pt x="3264916" y="17779"/>
                </a:lnTo>
                <a:lnTo>
                  <a:pt x="3264916" y="284099"/>
                </a:lnTo>
                <a:lnTo>
                  <a:pt x="3310381" y="284099"/>
                </a:lnTo>
                <a:lnTo>
                  <a:pt x="3310381" y="170815"/>
                </a:lnTo>
                <a:lnTo>
                  <a:pt x="3366258" y="170815"/>
                </a:lnTo>
                <a:lnTo>
                  <a:pt x="3345942" y="146685"/>
                </a:lnTo>
                <a:lnTo>
                  <a:pt x="3365405" y="123951"/>
                </a:lnTo>
                <a:lnTo>
                  <a:pt x="3310381" y="123951"/>
                </a:lnTo>
                <a:lnTo>
                  <a:pt x="3310381" y="17779"/>
                </a:lnTo>
                <a:close/>
              </a:path>
              <a:path w="4029710" h="355600">
                <a:moveTo>
                  <a:pt x="3366258" y="170815"/>
                </a:moveTo>
                <a:lnTo>
                  <a:pt x="3310381" y="170815"/>
                </a:lnTo>
                <a:lnTo>
                  <a:pt x="3404870" y="284099"/>
                </a:lnTo>
                <a:lnTo>
                  <a:pt x="3461639" y="284099"/>
                </a:lnTo>
                <a:lnTo>
                  <a:pt x="3366258" y="170815"/>
                </a:lnTo>
                <a:close/>
              </a:path>
              <a:path w="4029710" h="355600">
                <a:moveTo>
                  <a:pt x="3456304" y="17779"/>
                </a:moveTo>
                <a:lnTo>
                  <a:pt x="3399535" y="17779"/>
                </a:lnTo>
                <a:lnTo>
                  <a:pt x="3310381" y="123951"/>
                </a:lnTo>
                <a:lnTo>
                  <a:pt x="3365405" y="123951"/>
                </a:lnTo>
                <a:lnTo>
                  <a:pt x="3456304" y="17779"/>
                </a:lnTo>
                <a:close/>
              </a:path>
              <a:path w="4029710" h="355600">
                <a:moveTo>
                  <a:pt x="1418717" y="17779"/>
                </a:moveTo>
                <a:lnTo>
                  <a:pt x="1365504" y="17779"/>
                </a:lnTo>
                <a:lnTo>
                  <a:pt x="1365504" y="284099"/>
                </a:lnTo>
                <a:lnTo>
                  <a:pt x="1410589" y="284099"/>
                </a:lnTo>
                <a:lnTo>
                  <a:pt x="1410589" y="89408"/>
                </a:lnTo>
                <a:lnTo>
                  <a:pt x="1453031" y="89408"/>
                </a:lnTo>
                <a:lnTo>
                  <a:pt x="1418717" y="17779"/>
                </a:lnTo>
                <a:close/>
              </a:path>
              <a:path w="4029710" h="355600">
                <a:moveTo>
                  <a:pt x="1453031" y="89408"/>
                </a:moveTo>
                <a:lnTo>
                  <a:pt x="1410589" y="89408"/>
                </a:lnTo>
                <a:lnTo>
                  <a:pt x="1416304" y="104013"/>
                </a:lnTo>
                <a:lnTo>
                  <a:pt x="1502156" y="284099"/>
                </a:lnTo>
                <a:lnTo>
                  <a:pt x="1554353" y="284099"/>
                </a:lnTo>
                <a:lnTo>
                  <a:pt x="1554353" y="209804"/>
                </a:lnTo>
                <a:lnTo>
                  <a:pt x="1509268" y="209804"/>
                </a:lnTo>
                <a:lnTo>
                  <a:pt x="1501520" y="190626"/>
                </a:lnTo>
                <a:lnTo>
                  <a:pt x="1453031" y="89408"/>
                </a:lnTo>
                <a:close/>
              </a:path>
              <a:path w="4029710" h="355600">
                <a:moveTo>
                  <a:pt x="1554353" y="17779"/>
                </a:moveTo>
                <a:lnTo>
                  <a:pt x="1509268" y="17779"/>
                </a:lnTo>
                <a:lnTo>
                  <a:pt x="1509268" y="209804"/>
                </a:lnTo>
                <a:lnTo>
                  <a:pt x="1554353" y="209804"/>
                </a:lnTo>
                <a:lnTo>
                  <a:pt x="1554353" y="17779"/>
                </a:lnTo>
                <a:close/>
              </a:path>
              <a:path w="4029710" h="355600">
                <a:moveTo>
                  <a:pt x="53212" y="17779"/>
                </a:moveTo>
                <a:lnTo>
                  <a:pt x="0" y="17779"/>
                </a:lnTo>
                <a:lnTo>
                  <a:pt x="0" y="284099"/>
                </a:lnTo>
                <a:lnTo>
                  <a:pt x="45085" y="284099"/>
                </a:lnTo>
                <a:lnTo>
                  <a:pt x="45085" y="89408"/>
                </a:lnTo>
                <a:lnTo>
                  <a:pt x="87527" y="89408"/>
                </a:lnTo>
                <a:lnTo>
                  <a:pt x="53212" y="17779"/>
                </a:lnTo>
                <a:close/>
              </a:path>
              <a:path w="4029710" h="355600">
                <a:moveTo>
                  <a:pt x="87527" y="89408"/>
                </a:moveTo>
                <a:lnTo>
                  <a:pt x="45085" y="89408"/>
                </a:lnTo>
                <a:lnTo>
                  <a:pt x="50800" y="104013"/>
                </a:lnTo>
                <a:lnTo>
                  <a:pt x="136651" y="284099"/>
                </a:lnTo>
                <a:lnTo>
                  <a:pt x="188849" y="284099"/>
                </a:lnTo>
                <a:lnTo>
                  <a:pt x="188849" y="209804"/>
                </a:lnTo>
                <a:lnTo>
                  <a:pt x="143763" y="209804"/>
                </a:lnTo>
                <a:lnTo>
                  <a:pt x="136017" y="190626"/>
                </a:lnTo>
                <a:lnTo>
                  <a:pt x="87527" y="89408"/>
                </a:lnTo>
                <a:close/>
              </a:path>
              <a:path w="4029710" h="355600">
                <a:moveTo>
                  <a:pt x="188849" y="17779"/>
                </a:moveTo>
                <a:lnTo>
                  <a:pt x="143763" y="17779"/>
                </a:lnTo>
                <a:lnTo>
                  <a:pt x="143763" y="209804"/>
                </a:lnTo>
                <a:lnTo>
                  <a:pt x="188849" y="209804"/>
                </a:lnTo>
                <a:lnTo>
                  <a:pt x="188849" y="17779"/>
                </a:lnTo>
                <a:close/>
              </a:path>
              <a:path w="4029710" h="355600">
                <a:moveTo>
                  <a:pt x="2155190" y="14604"/>
                </a:moveTo>
                <a:lnTo>
                  <a:pt x="2110740" y="14604"/>
                </a:lnTo>
                <a:lnTo>
                  <a:pt x="2110740" y="284099"/>
                </a:lnTo>
                <a:lnTo>
                  <a:pt x="2155190" y="284099"/>
                </a:lnTo>
                <a:lnTo>
                  <a:pt x="2155281" y="152146"/>
                </a:lnTo>
                <a:lnTo>
                  <a:pt x="2156841" y="149987"/>
                </a:lnTo>
                <a:lnTo>
                  <a:pt x="2194941" y="132842"/>
                </a:lnTo>
                <a:lnTo>
                  <a:pt x="2270547" y="132842"/>
                </a:lnTo>
                <a:lnTo>
                  <a:pt x="2267783" y="128351"/>
                </a:lnTo>
                <a:lnTo>
                  <a:pt x="2263140" y="122300"/>
                </a:lnTo>
                <a:lnTo>
                  <a:pt x="2257857" y="116871"/>
                </a:lnTo>
                <a:lnTo>
                  <a:pt x="2251932" y="112014"/>
                </a:lnTo>
                <a:lnTo>
                  <a:pt x="2249411" y="110363"/>
                </a:lnTo>
                <a:lnTo>
                  <a:pt x="2155190" y="110363"/>
                </a:lnTo>
                <a:lnTo>
                  <a:pt x="2155190" y="14604"/>
                </a:lnTo>
                <a:close/>
              </a:path>
              <a:path w="4029710" h="355600">
                <a:moveTo>
                  <a:pt x="2270547" y="132842"/>
                </a:moveTo>
                <a:lnTo>
                  <a:pt x="2205609" y="132842"/>
                </a:lnTo>
                <a:lnTo>
                  <a:pt x="2211197" y="134112"/>
                </a:lnTo>
                <a:lnTo>
                  <a:pt x="2216022" y="136651"/>
                </a:lnTo>
                <a:lnTo>
                  <a:pt x="2220976" y="139319"/>
                </a:lnTo>
                <a:lnTo>
                  <a:pt x="2225040" y="142875"/>
                </a:lnTo>
                <a:lnTo>
                  <a:pt x="2228469" y="147574"/>
                </a:lnTo>
                <a:lnTo>
                  <a:pt x="2231897" y="152146"/>
                </a:lnTo>
                <a:lnTo>
                  <a:pt x="2234438" y="157607"/>
                </a:lnTo>
                <a:lnTo>
                  <a:pt x="2236089" y="163829"/>
                </a:lnTo>
                <a:lnTo>
                  <a:pt x="2237740" y="170179"/>
                </a:lnTo>
                <a:lnTo>
                  <a:pt x="2238629" y="176911"/>
                </a:lnTo>
                <a:lnTo>
                  <a:pt x="2238629" y="284099"/>
                </a:lnTo>
                <a:lnTo>
                  <a:pt x="2282952" y="284099"/>
                </a:lnTo>
                <a:lnTo>
                  <a:pt x="2282952" y="182879"/>
                </a:lnTo>
                <a:lnTo>
                  <a:pt x="2282642" y="174142"/>
                </a:lnTo>
                <a:lnTo>
                  <a:pt x="2271807" y="134889"/>
                </a:lnTo>
                <a:lnTo>
                  <a:pt x="2270547" y="132842"/>
                </a:lnTo>
                <a:close/>
              </a:path>
              <a:path w="4029710" h="355600">
                <a:moveTo>
                  <a:pt x="2203831" y="97282"/>
                </a:moveTo>
                <a:lnTo>
                  <a:pt x="2161540" y="106425"/>
                </a:lnTo>
                <a:lnTo>
                  <a:pt x="2155190" y="110363"/>
                </a:lnTo>
                <a:lnTo>
                  <a:pt x="2249411" y="110363"/>
                </a:lnTo>
                <a:lnTo>
                  <a:pt x="2213280" y="97708"/>
                </a:lnTo>
                <a:lnTo>
                  <a:pt x="2203831" y="97282"/>
                </a:lnTo>
                <a:close/>
              </a:path>
              <a:path w="4029710" h="355600">
                <a:moveTo>
                  <a:pt x="3967353" y="0"/>
                </a:moveTo>
                <a:lnTo>
                  <a:pt x="3924046" y="0"/>
                </a:lnTo>
                <a:lnTo>
                  <a:pt x="3929997" y="7598"/>
                </a:lnTo>
                <a:lnTo>
                  <a:pt x="3935841" y="15541"/>
                </a:lnTo>
                <a:lnTo>
                  <a:pt x="3957494" y="50625"/>
                </a:lnTo>
                <a:lnTo>
                  <a:pt x="3974242" y="90471"/>
                </a:lnTo>
                <a:lnTo>
                  <a:pt x="3983894" y="135413"/>
                </a:lnTo>
                <a:lnTo>
                  <a:pt x="3985132" y="159385"/>
                </a:lnTo>
                <a:lnTo>
                  <a:pt x="3984823" y="171529"/>
                </a:lnTo>
                <a:lnTo>
                  <a:pt x="3977417" y="217322"/>
                </a:lnTo>
                <a:lnTo>
                  <a:pt x="3962485" y="258573"/>
                </a:lnTo>
                <a:lnTo>
                  <a:pt x="3941595" y="294703"/>
                </a:lnTo>
                <a:lnTo>
                  <a:pt x="3923665" y="318135"/>
                </a:lnTo>
                <a:lnTo>
                  <a:pt x="3967353" y="318135"/>
                </a:lnTo>
                <a:lnTo>
                  <a:pt x="3991991" y="287401"/>
                </a:lnTo>
                <a:lnTo>
                  <a:pt x="4011676" y="251587"/>
                </a:lnTo>
                <a:lnTo>
                  <a:pt x="4024629" y="209296"/>
                </a:lnTo>
                <a:lnTo>
                  <a:pt x="4029455" y="159385"/>
                </a:lnTo>
                <a:lnTo>
                  <a:pt x="4029166" y="146173"/>
                </a:lnTo>
                <a:lnTo>
                  <a:pt x="4022034" y="98057"/>
                </a:lnTo>
                <a:lnTo>
                  <a:pt x="4007439" y="57403"/>
                </a:lnTo>
                <a:lnTo>
                  <a:pt x="3986158" y="22949"/>
                </a:lnTo>
                <a:lnTo>
                  <a:pt x="3973828" y="7379"/>
                </a:lnTo>
                <a:lnTo>
                  <a:pt x="3967353" y="0"/>
                </a:lnTo>
                <a:close/>
              </a:path>
              <a:path w="4029710" h="355600">
                <a:moveTo>
                  <a:pt x="3233420" y="0"/>
                </a:moveTo>
                <a:lnTo>
                  <a:pt x="3190113" y="0"/>
                </a:lnTo>
                <a:lnTo>
                  <a:pt x="3183491" y="7379"/>
                </a:lnTo>
                <a:lnTo>
                  <a:pt x="3159771" y="39497"/>
                </a:lnTo>
                <a:lnTo>
                  <a:pt x="3141853" y="76860"/>
                </a:lnTo>
                <a:lnTo>
                  <a:pt x="3130635" y="121130"/>
                </a:lnTo>
                <a:lnTo>
                  <a:pt x="3128010" y="159385"/>
                </a:lnTo>
                <a:lnTo>
                  <a:pt x="3128297" y="172648"/>
                </a:lnTo>
                <a:lnTo>
                  <a:pt x="3135375" y="220511"/>
                </a:lnTo>
                <a:lnTo>
                  <a:pt x="3149969" y="261058"/>
                </a:lnTo>
                <a:lnTo>
                  <a:pt x="3171057" y="295542"/>
                </a:lnTo>
                <a:lnTo>
                  <a:pt x="3190113" y="318135"/>
                </a:lnTo>
                <a:lnTo>
                  <a:pt x="3233801" y="318135"/>
                </a:lnTo>
                <a:lnTo>
                  <a:pt x="3227681" y="310705"/>
                </a:lnTo>
                <a:lnTo>
                  <a:pt x="3221704" y="302895"/>
                </a:lnTo>
                <a:lnTo>
                  <a:pt x="3199685" y="268112"/>
                </a:lnTo>
                <a:lnTo>
                  <a:pt x="3183096" y="228076"/>
                </a:lnTo>
                <a:lnTo>
                  <a:pt x="3173571" y="183388"/>
                </a:lnTo>
                <a:lnTo>
                  <a:pt x="3172333" y="159385"/>
                </a:lnTo>
                <a:lnTo>
                  <a:pt x="3172642" y="147292"/>
                </a:lnTo>
                <a:lnTo>
                  <a:pt x="3179998" y="101248"/>
                </a:lnTo>
                <a:lnTo>
                  <a:pt x="3195250" y="60140"/>
                </a:lnTo>
                <a:lnTo>
                  <a:pt x="3215899" y="23842"/>
                </a:lnTo>
                <a:lnTo>
                  <a:pt x="3227468" y="7598"/>
                </a:lnTo>
                <a:lnTo>
                  <a:pt x="3233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3445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D966"/>
                </a:solidFill>
              </a:rPr>
              <a:t>k-최근접 </a:t>
            </a:r>
            <a:r>
              <a:rPr sz="2800" spc="-30" dirty="0">
                <a:solidFill>
                  <a:srgbClr val="FFD966"/>
                </a:solidFill>
              </a:rPr>
              <a:t>이웃</a:t>
            </a:r>
            <a:r>
              <a:rPr sz="2800" spc="-10" dirty="0">
                <a:solidFill>
                  <a:srgbClr val="FFD966"/>
                </a:solidFill>
              </a:rPr>
              <a:t> </a:t>
            </a:r>
            <a:r>
              <a:rPr sz="2800" spc="-35" dirty="0">
                <a:solidFill>
                  <a:srgbClr val="FFD966"/>
                </a:solidFill>
              </a:rPr>
              <a:t>알고리즘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1145235" y="2021204"/>
            <a:ext cx="77914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새로운 데이터 포인트와 가장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가까운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훈련 데이터셋의 데이터  포인트를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찾아</a:t>
            </a:r>
            <a:r>
              <a:rPr sz="2400" b="0" spc="9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예측</a:t>
            </a:r>
            <a:endParaRPr sz="24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1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k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값에 따라 가까운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이웃의 수가</a:t>
            </a:r>
            <a:r>
              <a:rPr sz="2400" b="0" spc="17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결정</a:t>
            </a:r>
            <a:endParaRPr sz="24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분류와 회귀에 모두 사용</a:t>
            </a:r>
            <a:r>
              <a:rPr sz="2400" b="0" spc="17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가능</a:t>
            </a:r>
            <a:endParaRPr sz="240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127" y="1450847"/>
            <a:ext cx="8801100" cy="4391025"/>
          </a:xfrm>
          <a:custGeom>
            <a:avLst/>
            <a:gdLst/>
            <a:ahLst/>
            <a:cxnLst/>
            <a:rect l="l" t="t" r="r" b="b"/>
            <a:pathLst>
              <a:path w="8801100" h="4391025">
                <a:moveTo>
                  <a:pt x="0" y="4390644"/>
                </a:moveTo>
                <a:lnTo>
                  <a:pt x="8801100" y="4390644"/>
                </a:lnTo>
                <a:lnTo>
                  <a:pt x="8801100" y="0"/>
                </a:lnTo>
                <a:lnTo>
                  <a:pt x="0" y="0"/>
                </a:lnTo>
                <a:lnTo>
                  <a:pt x="0" y="4390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18208" y="165862"/>
            <a:ext cx="196850" cy="266700"/>
          </a:xfrm>
          <a:custGeom>
            <a:avLst/>
            <a:gdLst/>
            <a:ahLst/>
            <a:cxnLst/>
            <a:rect l="l" t="t" r="r" b="b"/>
            <a:pathLst>
              <a:path w="196850" h="266700">
                <a:moveTo>
                  <a:pt x="45465" y="0"/>
                </a:moveTo>
                <a:lnTo>
                  <a:pt x="0" y="0"/>
                </a:lnTo>
                <a:lnTo>
                  <a:pt x="0" y="266319"/>
                </a:lnTo>
                <a:lnTo>
                  <a:pt x="45465" y="266319"/>
                </a:lnTo>
                <a:lnTo>
                  <a:pt x="45465" y="153035"/>
                </a:lnTo>
                <a:lnTo>
                  <a:pt x="101342" y="153035"/>
                </a:lnTo>
                <a:lnTo>
                  <a:pt x="81025" y="128905"/>
                </a:lnTo>
                <a:lnTo>
                  <a:pt x="100489" y="106172"/>
                </a:lnTo>
                <a:lnTo>
                  <a:pt x="45465" y="106172"/>
                </a:lnTo>
                <a:lnTo>
                  <a:pt x="45465" y="0"/>
                </a:lnTo>
                <a:close/>
              </a:path>
              <a:path w="196850" h="266700">
                <a:moveTo>
                  <a:pt x="101342" y="153035"/>
                </a:moveTo>
                <a:lnTo>
                  <a:pt x="45465" y="153035"/>
                </a:lnTo>
                <a:lnTo>
                  <a:pt x="139953" y="266319"/>
                </a:lnTo>
                <a:lnTo>
                  <a:pt x="196722" y="266319"/>
                </a:lnTo>
                <a:lnTo>
                  <a:pt x="101342" y="153035"/>
                </a:lnTo>
                <a:close/>
              </a:path>
              <a:path w="196850" h="266700">
                <a:moveTo>
                  <a:pt x="191388" y="0"/>
                </a:moveTo>
                <a:lnTo>
                  <a:pt x="134619" y="0"/>
                </a:lnTo>
                <a:lnTo>
                  <a:pt x="45465" y="106172"/>
                </a:lnTo>
                <a:lnTo>
                  <a:pt x="100489" y="106172"/>
                </a:lnTo>
                <a:lnTo>
                  <a:pt x="191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2552" y="29151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36" y="0"/>
                </a:lnTo>
              </a:path>
            </a:pathLst>
          </a:custGeom>
          <a:ln w="36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9557" y="148081"/>
            <a:ext cx="4029710" cy="355600"/>
          </a:xfrm>
          <a:custGeom>
            <a:avLst/>
            <a:gdLst/>
            <a:ahLst/>
            <a:cxnLst/>
            <a:rect l="l" t="t" r="r" b="b"/>
            <a:pathLst>
              <a:path w="4029710" h="355600">
                <a:moveTo>
                  <a:pt x="514857" y="159003"/>
                </a:moveTo>
                <a:lnTo>
                  <a:pt x="510159" y="159003"/>
                </a:lnTo>
                <a:lnTo>
                  <a:pt x="502108" y="159192"/>
                </a:lnTo>
                <a:lnTo>
                  <a:pt x="461200" y="165862"/>
                </a:lnTo>
                <a:lnTo>
                  <a:pt x="428638" y="185943"/>
                </a:lnTo>
                <a:lnTo>
                  <a:pt x="415036" y="224409"/>
                </a:lnTo>
                <a:lnTo>
                  <a:pt x="415369" y="231644"/>
                </a:lnTo>
                <a:lnTo>
                  <a:pt x="435229" y="270256"/>
                </a:lnTo>
                <a:lnTo>
                  <a:pt x="471709" y="285146"/>
                </a:lnTo>
                <a:lnTo>
                  <a:pt x="486791" y="286131"/>
                </a:lnTo>
                <a:lnTo>
                  <a:pt x="493285" y="285938"/>
                </a:lnTo>
                <a:lnTo>
                  <a:pt x="534669" y="273812"/>
                </a:lnTo>
                <a:lnTo>
                  <a:pt x="578993" y="273812"/>
                </a:lnTo>
                <a:lnTo>
                  <a:pt x="578993" y="250317"/>
                </a:lnTo>
                <a:lnTo>
                  <a:pt x="480822" y="250317"/>
                </a:lnTo>
                <a:lnTo>
                  <a:pt x="473456" y="248285"/>
                </a:lnTo>
                <a:lnTo>
                  <a:pt x="461644" y="240284"/>
                </a:lnTo>
                <a:lnTo>
                  <a:pt x="458724" y="233680"/>
                </a:lnTo>
                <a:lnTo>
                  <a:pt x="458724" y="218059"/>
                </a:lnTo>
                <a:lnTo>
                  <a:pt x="490093" y="196342"/>
                </a:lnTo>
                <a:lnTo>
                  <a:pt x="510031" y="194564"/>
                </a:lnTo>
                <a:lnTo>
                  <a:pt x="578993" y="194564"/>
                </a:lnTo>
                <a:lnTo>
                  <a:pt x="578993" y="171450"/>
                </a:lnTo>
                <a:lnTo>
                  <a:pt x="578209" y="160527"/>
                </a:lnTo>
                <a:lnTo>
                  <a:pt x="534288" y="160527"/>
                </a:lnTo>
                <a:lnTo>
                  <a:pt x="530479" y="160020"/>
                </a:lnTo>
                <a:lnTo>
                  <a:pt x="526795" y="159639"/>
                </a:lnTo>
                <a:lnTo>
                  <a:pt x="519175" y="159131"/>
                </a:lnTo>
                <a:lnTo>
                  <a:pt x="514857" y="159003"/>
                </a:lnTo>
                <a:close/>
              </a:path>
              <a:path w="4029710" h="355600">
                <a:moveTo>
                  <a:pt x="578993" y="273812"/>
                </a:moveTo>
                <a:lnTo>
                  <a:pt x="534669" y="273812"/>
                </a:lnTo>
                <a:lnTo>
                  <a:pt x="534669" y="284099"/>
                </a:lnTo>
                <a:lnTo>
                  <a:pt x="578993" y="284099"/>
                </a:lnTo>
                <a:lnTo>
                  <a:pt x="578993" y="273812"/>
                </a:lnTo>
                <a:close/>
              </a:path>
              <a:path w="4029710" h="355600">
                <a:moveTo>
                  <a:pt x="578993" y="194564"/>
                </a:moveTo>
                <a:lnTo>
                  <a:pt x="519811" y="194564"/>
                </a:lnTo>
                <a:lnTo>
                  <a:pt x="523113" y="194691"/>
                </a:lnTo>
                <a:lnTo>
                  <a:pt x="526161" y="194691"/>
                </a:lnTo>
                <a:lnTo>
                  <a:pt x="529209" y="194818"/>
                </a:lnTo>
                <a:lnTo>
                  <a:pt x="534669" y="195325"/>
                </a:lnTo>
                <a:lnTo>
                  <a:pt x="534669" y="230759"/>
                </a:lnTo>
                <a:lnTo>
                  <a:pt x="496950" y="250317"/>
                </a:lnTo>
                <a:lnTo>
                  <a:pt x="578993" y="250317"/>
                </a:lnTo>
                <a:lnTo>
                  <a:pt x="578993" y="194564"/>
                </a:lnTo>
                <a:close/>
              </a:path>
              <a:path w="4029710" h="355600">
                <a:moveTo>
                  <a:pt x="570055" y="130301"/>
                </a:moveTo>
                <a:lnTo>
                  <a:pt x="496697" y="130301"/>
                </a:lnTo>
                <a:lnTo>
                  <a:pt x="504555" y="130778"/>
                </a:lnTo>
                <a:lnTo>
                  <a:pt x="511556" y="132207"/>
                </a:lnTo>
                <a:lnTo>
                  <a:pt x="534288" y="160527"/>
                </a:lnTo>
                <a:lnTo>
                  <a:pt x="578209" y="160527"/>
                </a:lnTo>
                <a:lnTo>
                  <a:pt x="577707" y="153519"/>
                </a:lnTo>
                <a:lnTo>
                  <a:pt x="573849" y="138017"/>
                </a:lnTo>
                <a:lnTo>
                  <a:pt x="570055" y="130301"/>
                </a:lnTo>
                <a:close/>
              </a:path>
              <a:path w="4029710" h="355600">
                <a:moveTo>
                  <a:pt x="499110" y="95503"/>
                </a:moveTo>
                <a:lnTo>
                  <a:pt x="493013" y="95503"/>
                </a:lnTo>
                <a:lnTo>
                  <a:pt x="485394" y="96393"/>
                </a:lnTo>
                <a:lnTo>
                  <a:pt x="449072" y="107188"/>
                </a:lnTo>
                <a:lnTo>
                  <a:pt x="453009" y="140589"/>
                </a:lnTo>
                <a:lnTo>
                  <a:pt x="460152" y="137707"/>
                </a:lnTo>
                <a:lnTo>
                  <a:pt x="466725" y="135350"/>
                </a:lnTo>
                <a:lnTo>
                  <a:pt x="472725" y="133516"/>
                </a:lnTo>
                <a:lnTo>
                  <a:pt x="478155" y="132207"/>
                </a:lnTo>
                <a:lnTo>
                  <a:pt x="485013" y="130937"/>
                </a:lnTo>
                <a:lnTo>
                  <a:pt x="491236" y="130301"/>
                </a:lnTo>
                <a:lnTo>
                  <a:pt x="570055" y="130301"/>
                </a:lnTo>
                <a:lnTo>
                  <a:pt x="567420" y="124944"/>
                </a:lnTo>
                <a:lnTo>
                  <a:pt x="558419" y="114300"/>
                </a:lnTo>
                <a:lnTo>
                  <a:pt x="547008" y="106058"/>
                </a:lnTo>
                <a:lnTo>
                  <a:pt x="533336" y="100187"/>
                </a:lnTo>
                <a:lnTo>
                  <a:pt x="517378" y="96672"/>
                </a:lnTo>
                <a:lnTo>
                  <a:pt x="499110" y="95503"/>
                </a:lnTo>
                <a:close/>
              </a:path>
              <a:path w="4029710" h="355600">
                <a:moveTo>
                  <a:pt x="1675765" y="97282"/>
                </a:moveTo>
                <a:lnTo>
                  <a:pt x="1637792" y="104775"/>
                </a:lnTo>
                <a:lnTo>
                  <a:pt x="1604363" y="131367"/>
                </a:lnTo>
                <a:lnTo>
                  <a:pt x="1587754" y="170830"/>
                </a:lnTo>
                <a:lnTo>
                  <a:pt x="1586230" y="188595"/>
                </a:lnTo>
                <a:lnTo>
                  <a:pt x="1586535" y="198024"/>
                </a:lnTo>
                <a:lnTo>
                  <a:pt x="1597025" y="241458"/>
                </a:lnTo>
                <a:lnTo>
                  <a:pt x="1625760" y="272581"/>
                </a:lnTo>
                <a:lnTo>
                  <a:pt x="1664073" y="285202"/>
                </a:lnTo>
                <a:lnTo>
                  <a:pt x="1683258" y="286385"/>
                </a:lnTo>
                <a:lnTo>
                  <a:pt x="1690243" y="286131"/>
                </a:lnTo>
                <a:lnTo>
                  <a:pt x="1697101" y="285242"/>
                </a:lnTo>
                <a:lnTo>
                  <a:pt x="1703958" y="284480"/>
                </a:lnTo>
                <a:lnTo>
                  <a:pt x="1742567" y="271780"/>
                </a:lnTo>
                <a:lnTo>
                  <a:pt x="1746122" y="269113"/>
                </a:lnTo>
                <a:lnTo>
                  <a:pt x="1743233" y="250053"/>
                </a:lnTo>
                <a:lnTo>
                  <a:pt x="1684448" y="250053"/>
                </a:lnTo>
                <a:lnTo>
                  <a:pt x="1677162" y="249936"/>
                </a:lnTo>
                <a:lnTo>
                  <a:pt x="1639258" y="229369"/>
                </a:lnTo>
                <a:lnTo>
                  <a:pt x="1631060" y="207010"/>
                </a:lnTo>
                <a:lnTo>
                  <a:pt x="1760346" y="207010"/>
                </a:lnTo>
                <a:lnTo>
                  <a:pt x="1760039" y="194577"/>
                </a:lnTo>
                <a:lnTo>
                  <a:pt x="1759124" y="182800"/>
                </a:lnTo>
                <a:lnTo>
                  <a:pt x="1757614" y="171666"/>
                </a:lnTo>
                <a:lnTo>
                  <a:pt x="1757520" y="171196"/>
                </a:lnTo>
                <a:lnTo>
                  <a:pt x="1631695" y="171196"/>
                </a:lnTo>
                <a:lnTo>
                  <a:pt x="1632458" y="166370"/>
                </a:lnTo>
                <a:lnTo>
                  <a:pt x="1645284" y="145161"/>
                </a:lnTo>
                <a:lnTo>
                  <a:pt x="1648968" y="141604"/>
                </a:lnTo>
                <a:lnTo>
                  <a:pt x="1653413" y="138811"/>
                </a:lnTo>
                <a:lnTo>
                  <a:pt x="1663319" y="134239"/>
                </a:lnTo>
                <a:lnTo>
                  <a:pt x="1668907" y="133096"/>
                </a:lnTo>
                <a:lnTo>
                  <a:pt x="1744611" y="133096"/>
                </a:lnTo>
                <a:lnTo>
                  <a:pt x="1740534" y="126619"/>
                </a:lnTo>
                <a:lnTo>
                  <a:pt x="1705822" y="101514"/>
                </a:lnTo>
                <a:lnTo>
                  <a:pt x="1686546" y="97756"/>
                </a:lnTo>
                <a:lnTo>
                  <a:pt x="1675765" y="97282"/>
                </a:lnTo>
                <a:close/>
              </a:path>
              <a:path w="4029710" h="355600">
                <a:moveTo>
                  <a:pt x="1740789" y="233934"/>
                </a:moveTo>
                <a:lnTo>
                  <a:pt x="1699879" y="248667"/>
                </a:lnTo>
                <a:lnTo>
                  <a:pt x="1684448" y="250053"/>
                </a:lnTo>
                <a:lnTo>
                  <a:pt x="1743233" y="250053"/>
                </a:lnTo>
                <a:lnTo>
                  <a:pt x="1740789" y="233934"/>
                </a:lnTo>
                <a:close/>
              </a:path>
              <a:path w="4029710" h="355600">
                <a:moveTo>
                  <a:pt x="1744611" y="133096"/>
                </a:moveTo>
                <a:lnTo>
                  <a:pt x="1675003" y="133096"/>
                </a:lnTo>
                <a:lnTo>
                  <a:pt x="1683625" y="133786"/>
                </a:lnTo>
                <a:lnTo>
                  <a:pt x="1691211" y="135858"/>
                </a:lnTo>
                <a:lnTo>
                  <a:pt x="1715134" y="171196"/>
                </a:lnTo>
                <a:lnTo>
                  <a:pt x="1757520" y="171196"/>
                </a:lnTo>
                <a:lnTo>
                  <a:pt x="1755520" y="161163"/>
                </a:lnTo>
                <a:lnTo>
                  <a:pt x="1752786" y="151425"/>
                </a:lnTo>
                <a:lnTo>
                  <a:pt x="1749361" y="142414"/>
                </a:lnTo>
                <a:lnTo>
                  <a:pt x="1745269" y="134141"/>
                </a:lnTo>
                <a:lnTo>
                  <a:pt x="1744611" y="133096"/>
                </a:lnTo>
                <a:close/>
              </a:path>
              <a:path w="4029710" h="355600">
                <a:moveTo>
                  <a:pt x="839088" y="97282"/>
                </a:moveTo>
                <a:lnTo>
                  <a:pt x="801116" y="104775"/>
                </a:lnTo>
                <a:lnTo>
                  <a:pt x="767687" y="131367"/>
                </a:lnTo>
                <a:lnTo>
                  <a:pt x="751078" y="170830"/>
                </a:lnTo>
                <a:lnTo>
                  <a:pt x="749554" y="188595"/>
                </a:lnTo>
                <a:lnTo>
                  <a:pt x="749859" y="198024"/>
                </a:lnTo>
                <a:lnTo>
                  <a:pt x="760348" y="241458"/>
                </a:lnTo>
                <a:lnTo>
                  <a:pt x="789084" y="272581"/>
                </a:lnTo>
                <a:lnTo>
                  <a:pt x="827397" y="285202"/>
                </a:lnTo>
                <a:lnTo>
                  <a:pt x="846582" y="286385"/>
                </a:lnTo>
                <a:lnTo>
                  <a:pt x="853567" y="286131"/>
                </a:lnTo>
                <a:lnTo>
                  <a:pt x="860425" y="285242"/>
                </a:lnTo>
                <a:lnTo>
                  <a:pt x="867282" y="284480"/>
                </a:lnTo>
                <a:lnTo>
                  <a:pt x="905891" y="271780"/>
                </a:lnTo>
                <a:lnTo>
                  <a:pt x="909447" y="269113"/>
                </a:lnTo>
                <a:lnTo>
                  <a:pt x="906557" y="250053"/>
                </a:lnTo>
                <a:lnTo>
                  <a:pt x="847772" y="250053"/>
                </a:lnTo>
                <a:lnTo>
                  <a:pt x="840486" y="249936"/>
                </a:lnTo>
                <a:lnTo>
                  <a:pt x="802582" y="229369"/>
                </a:lnTo>
                <a:lnTo>
                  <a:pt x="794385" y="207010"/>
                </a:lnTo>
                <a:lnTo>
                  <a:pt x="923670" y="207010"/>
                </a:lnTo>
                <a:lnTo>
                  <a:pt x="923363" y="194577"/>
                </a:lnTo>
                <a:lnTo>
                  <a:pt x="922448" y="182800"/>
                </a:lnTo>
                <a:lnTo>
                  <a:pt x="920938" y="171666"/>
                </a:lnTo>
                <a:lnTo>
                  <a:pt x="920844" y="171196"/>
                </a:lnTo>
                <a:lnTo>
                  <a:pt x="795019" y="171196"/>
                </a:lnTo>
                <a:lnTo>
                  <a:pt x="795782" y="166370"/>
                </a:lnTo>
                <a:lnTo>
                  <a:pt x="808609" y="145161"/>
                </a:lnTo>
                <a:lnTo>
                  <a:pt x="812292" y="141604"/>
                </a:lnTo>
                <a:lnTo>
                  <a:pt x="816737" y="138811"/>
                </a:lnTo>
                <a:lnTo>
                  <a:pt x="826643" y="134239"/>
                </a:lnTo>
                <a:lnTo>
                  <a:pt x="832231" y="133096"/>
                </a:lnTo>
                <a:lnTo>
                  <a:pt x="907935" y="133096"/>
                </a:lnTo>
                <a:lnTo>
                  <a:pt x="903859" y="126619"/>
                </a:lnTo>
                <a:lnTo>
                  <a:pt x="869146" y="101514"/>
                </a:lnTo>
                <a:lnTo>
                  <a:pt x="849870" y="97756"/>
                </a:lnTo>
                <a:lnTo>
                  <a:pt x="839088" y="97282"/>
                </a:lnTo>
                <a:close/>
              </a:path>
              <a:path w="4029710" h="355600">
                <a:moveTo>
                  <a:pt x="904113" y="233934"/>
                </a:moveTo>
                <a:lnTo>
                  <a:pt x="863203" y="248667"/>
                </a:lnTo>
                <a:lnTo>
                  <a:pt x="847772" y="250053"/>
                </a:lnTo>
                <a:lnTo>
                  <a:pt x="906557" y="250053"/>
                </a:lnTo>
                <a:lnTo>
                  <a:pt x="904113" y="233934"/>
                </a:lnTo>
                <a:close/>
              </a:path>
              <a:path w="4029710" h="355600">
                <a:moveTo>
                  <a:pt x="907935" y="133096"/>
                </a:moveTo>
                <a:lnTo>
                  <a:pt x="838326" y="133096"/>
                </a:lnTo>
                <a:lnTo>
                  <a:pt x="846949" y="133786"/>
                </a:lnTo>
                <a:lnTo>
                  <a:pt x="854535" y="135858"/>
                </a:lnTo>
                <a:lnTo>
                  <a:pt x="878459" y="171196"/>
                </a:lnTo>
                <a:lnTo>
                  <a:pt x="920844" y="171196"/>
                </a:lnTo>
                <a:lnTo>
                  <a:pt x="918844" y="161163"/>
                </a:lnTo>
                <a:lnTo>
                  <a:pt x="916110" y="151425"/>
                </a:lnTo>
                <a:lnTo>
                  <a:pt x="912685" y="142414"/>
                </a:lnTo>
                <a:lnTo>
                  <a:pt x="908593" y="134141"/>
                </a:lnTo>
                <a:lnTo>
                  <a:pt x="907935" y="133096"/>
                </a:lnTo>
                <a:close/>
              </a:path>
              <a:path w="4029710" h="355600">
                <a:moveTo>
                  <a:pt x="310261" y="97282"/>
                </a:moveTo>
                <a:lnTo>
                  <a:pt x="272288" y="104775"/>
                </a:lnTo>
                <a:lnTo>
                  <a:pt x="238859" y="131367"/>
                </a:lnTo>
                <a:lnTo>
                  <a:pt x="222250" y="170830"/>
                </a:lnTo>
                <a:lnTo>
                  <a:pt x="220725" y="188595"/>
                </a:lnTo>
                <a:lnTo>
                  <a:pt x="221031" y="198024"/>
                </a:lnTo>
                <a:lnTo>
                  <a:pt x="231520" y="241458"/>
                </a:lnTo>
                <a:lnTo>
                  <a:pt x="260256" y="272581"/>
                </a:lnTo>
                <a:lnTo>
                  <a:pt x="298569" y="285202"/>
                </a:lnTo>
                <a:lnTo>
                  <a:pt x="317754" y="286385"/>
                </a:lnTo>
                <a:lnTo>
                  <a:pt x="324738" y="286131"/>
                </a:lnTo>
                <a:lnTo>
                  <a:pt x="331597" y="285242"/>
                </a:lnTo>
                <a:lnTo>
                  <a:pt x="338455" y="284480"/>
                </a:lnTo>
                <a:lnTo>
                  <a:pt x="377063" y="271780"/>
                </a:lnTo>
                <a:lnTo>
                  <a:pt x="380619" y="269113"/>
                </a:lnTo>
                <a:lnTo>
                  <a:pt x="377729" y="250053"/>
                </a:lnTo>
                <a:lnTo>
                  <a:pt x="318944" y="250053"/>
                </a:lnTo>
                <a:lnTo>
                  <a:pt x="311657" y="249936"/>
                </a:lnTo>
                <a:lnTo>
                  <a:pt x="273754" y="229369"/>
                </a:lnTo>
                <a:lnTo>
                  <a:pt x="265556" y="207010"/>
                </a:lnTo>
                <a:lnTo>
                  <a:pt x="394843" y="207010"/>
                </a:lnTo>
                <a:lnTo>
                  <a:pt x="394535" y="194577"/>
                </a:lnTo>
                <a:lnTo>
                  <a:pt x="393620" y="182800"/>
                </a:lnTo>
                <a:lnTo>
                  <a:pt x="392110" y="171666"/>
                </a:lnTo>
                <a:lnTo>
                  <a:pt x="392016" y="171196"/>
                </a:lnTo>
                <a:lnTo>
                  <a:pt x="266192" y="171196"/>
                </a:lnTo>
                <a:lnTo>
                  <a:pt x="266954" y="166370"/>
                </a:lnTo>
                <a:lnTo>
                  <a:pt x="279781" y="145161"/>
                </a:lnTo>
                <a:lnTo>
                  <a:pt x="283463" y="141604"/>
                </a:lnTo>
                <a:lnTo>
                  <a:pt x="287909" y="138811"/>
                </a:lnTo>
                <a:lnTo>
                  <a:pt x="297815" y="134239"/>
                </a:lnTo>
                <a:lnTo>
                  <a:pt x="303403" y="133096"/>
                </a:lnTo>
                <a:lnTo>
                  <a:pt x="379107" y="133096"/>
                </a:lnTo>
                <a:lnTo>
                  <a:pt x="375031" y="126619"/>
                </a:lnTo>
                <a:lnTo>
                  <a:pt x="340318" y="101514"/>
                </a:lnTo>
                <a:lnTo>
                  <a:pt x="321042" y="97756"/>
                </a:lnTo>
                <a:lnTo>
                  <a:pt x="310261" y="97282"/>
                </a:lnTo>
                <a:close/>
              </a:path>
              <a:path w="4029710" h="355600">
                <a:moveTo>
                  <a:pt x="375285" y="233934"/>
                </a:moveTo>
                <a:lnTo>
                  <a:pt x="334375" y="248667"/>
                </a:lnTo>
                <a:lnTo>
                  <a:pt x="318944" y="250053"/>
                </a:lnTo>
                <a:lnTo>
                  <a:pt x="377729" y="250053"/>
                </a:lnTo>
                <a:lnTo>
                  <a:pt x="375285" y="233934"/>
                </a:lnTo>
                <a:close/>
              </a:path>
              <a:path w="4029710" h="355600">
                <a:moveTo>
                  <a:pt x="379107" y="133096"/>
                </a:moveTo>
                <a:lnTo>
                  <a:pt x="309499" y="133096"/>
                </a:lnTo>
                <a:lnTo>
                  <a:pt x="318121" y="133786"/>
                </a:lnTo>
                <a:lnTo>
                  <a:pt x="325707" y="135858"/>
                </a:lnTo>
                <a:lnTo>
                  <a:pt x="349631" y="171196"/>
                </a:lnTo>
                <a:lnTo>
                  <a:pt x="392016" y="171196"/>
                </a:lnTo>
                <a:lnTo>
                  <a:pt x="390017" y="161163"/>
                </a:lnTo>
                <a:lnTo>
                  <a:pt x="387282" y="151425"/>
                </a:lnTo>
                <a:lnTo>
                  <a:pt x="383857" y="142414"/>
                </a:lnTo>
                <a:lnTo>
                  <a:pt x="379765" y="134141"/>
                </a:lnTo>
                <a:lnTo>
                  <a:pt x="379107" y="133096"/>
                </a:lnTo>
                <a:close/>
              </a:path>
              <a:path w="4029710" h="355600">
                <a:moveTo>
                  <a:pt x="2619883" y="97282"/>
                </a:moveTo>
                <a:lnTo>
                  <a:pt x="2582037" y="104394"/>
                </a:lnTo>
                <a:lnTo>
                  <a:pt x="2547415" y="130651"/>
                </a:lnTo>
                <a:lnTo>
                  <a:pt x="2529570" y="171497"/>
                </a:lnTo>
                <a:lnTo>
                  <a:pt x="2527935" y="190626"/>
                </a:lnTo>
                <a:lnTo>
                  <a:pt x="2528361" y="200461"/>
                </a:lnTo>
                <a:lnTo>
                  <a:pt x="2542730" y="244236"/>
                </a:lnTo>
                <a:lnTo>
                  <a:pt x="2574268" y="274695"/>
                </a:lnTo>
                <a:lnTo>
                  <a:pt x="2619883" y="286131"/>
                </a:lnTo>
                <a:lnTo>
                  <a:pt x="2629785" y="285676"/>
                </a:lnTo>
                <a:lnTo>
                  <a:pt x="2672683" y="269922"/>
                </a:lnTo>
                <a:lnTo>
                  <a:pt x="2692464" y="250317"/>
                </a:lnTo>
                <a:lnTo>
                  <a:pt x="2611628" y="250317"/>
                </a:lnTo>
                <a:lnTo>
                  <a:pt x="2604389" y="248666"/>
                </a:lnTo>
                <a:lnTo>
                  <a:pt x="2598420" y="245491"/>
                </a:lnTo>
                <a:lnTo>
                  <a:pt x="2592323" y="242316"/>
                </a:lnTo>
                <a:lnTo>
                  <a:pt x="2587497" y="237998"/>
                </a:lnTo>
                <a:lnTo>
                  <a:pt x="2579878" y="226822"/>
                </a:lnTo>
                <a:lnTo>
                  <a:pt x="2577084" y="220472"/>
                </a:lnTo>
                <a:lnTo>
                  <a:pt x="2573528" y="205994"/>
                </a:lnTo>
                <a:lnTo>
                  <a:pt x="2572639" y="198500"/>
                </a:lnTo>
                <a:lnTo>
                  <a:pt x="2572639" y="182879"/>
                </a:lnTo>
                <a:lnTo>
                  <a:pt x="2589148" y="144652"/>
                </a:lnTo>
                <a:lnTo>
                  <a:pt x="2612263" y="132842"/>
                </a:lnTo>
                <a:lnTo>
                  <a:pt x="2693846" y="132842"/>
                </a:lnTo>
                <a:lnTo>
                  <a:pt x="2692330" y="130651"/>
                </a:lnTo>
                <a:lnTo>
                  <a:pt x="2657729" y="104394"/>
                </a:lnTo>
                <a:lnTo>
                  <a:pt x="2630100" y="97732"/>
                </a:lnTo>
                <a:lnTo>
                  <a:pt x="2619883" y="97282"/>
                </a:lnTo>
                <a:close/>
              </a:path>
              <a:path w="4029710" h="355600">
                <a:moveTo>
                  <a:pt x="2693846" y="132842"/>
                </a:moveTo>
                <a:lnTo>
                  <a:pt x="2627503" y="132842"/>
                </a:lnTo>
                <a:lnTo>
                  <a:pt x="2634107" y="134366"/>
                </a:lnTo>
                <a:lnTo>
                  <a:pt x="2645791" y="140462"/>
                </a:lnTo>
                <a:lnTo>
                  <a:pt x="2665984" y="175514"/>
                </a:lnTo>
                <a:lnTo>
                  <a:pt x="2667127" y="182879"/>
                </a:lnTo>
                <a:lnTo>
                  <a:pt x="2667127" y="198500"/>
                </a:lnTo>
                <a:lnTo>
                  <a:pt x="2652014" y="237998"/>
                </a:lnTo>
                <a:lnTo>
                  <a:pt x="2628138" y="250317"/>
                </a:lnTo>
                <a:lnTo>
                  <a:pt x="2692464" y="250317"/>
                </a:lnTo>
                <a:lnTo>
                  <a:pt x="2709798" y="209962"/>
                </a:lnTo>
                <a:lnTo>
                  <a:pt x="2711450" y="190626"/>
                </a:lnTo>
                <a:lnTo>
                  <a:pt x="2711065" y="180889"/>
                </a:lnTo>
                <a:lnTo>
                  <a:pt x="2697273" y="137795"/>
                </a:lnTo>
                <a:lnTo>
                  <a:pt x="2693846" y="132842"/>
                </a:lnTo>
                <a:close/>
              </a:path>
              <a:path w="4029710" h="355600">
                <a:moveTo>
                  <a:pt x="2465249" y="273431"/>
                </a:moveTo>
                <a:lnTo>
                  <a:pt x="2370455" y="273431"/>
                </a:lnTo>
                <a:lnTo>
                  <a:pt x="2376678" y="277622"/>
                </a:lnTo>
                <a:lnTo>
                  <a:pt x="2418460" y="286131"/>
                </a:lnTo>
                <a:lnTo>
                  <a:pt x="2437227" y="284557"/>
                </a:lnTo>
                <a:lnTo>
                  <a:pt x="2453719" y="279828"/>
                </a:lnTo>
                <a:lnTo>
                  <a:pt x="2465249" y="273431"/>
                </a:lnTo>
                <a:close/>
              </a:path>
              <a:path w="4029710" h="355600">
                <a:moveTo>
                  <a:pt x="2370455" y="14604"/>
                </a:moveTo>
                <a:lnTo>
                  <a:pt x="2325751" y="14604"/>
                </a:lnTo>
                <a:lnTo>
                  <a:pt x="2325751" y="284099"/>
                </a:lnTo>
                <a:lnTo>
                  <a:pt x="2370455" y="284099"/>
                </a:lnTo>
                <a:lnTo>
                  <a:pt x="2370455" y="273431"/>
                </a:lnTo>
                <a:lnTo>
                  <a:pt x="2465249" y="273431"/>
                </a:lnTo>
                <a:lnTo>
                  <a:pt x="2467949" y="271932"/>
                </a:lnTo>
                <a:lnTo>
                  <a:pt x="2479929" y="260858"/>
                </a:lnTo>
                <a:lnTo>
                  <a:pt x="2487002" y="250317"/>
                </a:lnTo>
                <a:lnTo>
                  <a:pt x="2405760" y="250317"/>
                </a:lnTo>
                <a:lnTo>
                  <a:pt x="2397506" y="248666"/>
                </a:lnTo>
                <a:lnTo>
                  <a:pt x="2370455" y="227203"/>
                </a:lnTo>
                <a:lnTo>
                  <a:pt x="2370455" y="174625"/>
                </a:lnTo>
                <a:lnTo>
                  <a:pt x="2371979" y="166877"/>
                </a:lnTo>
                <a:lnTo>
                  <a:pt x="2374772" y="160527"/>
                </a:lnTo>
                <a:lnTo>
                  <a:pt x="2377567" y="154050"/>
                </a:lnTo>
                <a:lnTo>
                  <a:pt x="2411348" y="132842"/>
                </a:lnTo>
                <a:lnTo>
                  <a:pt x="2485945" y="132842"/>
                </a:lnTo>
                <a:lnTo>
                  <a:pt x="2484193" y="130048"/>
                </a:lnTo>
                <a:lnTo>
                  <a:pt x="2479167" y="123571"/>
                </a:lnTo>
                <a:lnTo>
                  <a:pt x="2473547" y="117713"/>
                </a:lnTo>
                <a:lnTo>
                  <a:pt x="2468719" y="113665"/>
                </a:lnTo>
                <a:lnTo>
                  <a:pt x="2370455" y="113665"/>
                </a:lnTo>
                <a:lnTo>
                  <a:pt x="2370455" y="14604"/>
                </a:lnTo>
                <a:close/>
              </a:path>
              <a:path w="4029710" h="355600">
                <a:moveTo>
                  <a:pt x="2485945" y="132842"/>
                </a:moveTo>
                <a:lnTo>
                  <a:pt x="2416302" y="132842"/>
                </a:lnTo>
                <a:lnTo>
                  <a:pt x="2425521" y="133794"/>
                </a:lnTo>
                <a:lnTo>
                  <a:pt x="2433573" y="136651"/>
                </a:lnTo>
                <a:lnTo>
                  <a:pt x="2456150" y="176942"/>
                </a:lnTo>
                <a:lnTo>
                  <a:pt x="2456815" y="189229"/>
                </a:lnTo>
                <a:lnTo>
                  <a:pt x="2456815" y="197993"/>
                </a:lnTo>
                <a:lnTo>
                  <a:pt x="2455798" y="206121"/>
                </a:lnTo>
                <a:lnTo>
                  <a:pt x="2453894" y="213614"/>
                </a:lnTo>
                <a:lnTo>
                  <a:pt x="2452116" y="220980"/>
                </a:lnTo>
                <a:lnTo>
                  <a:pt x="2420747" y="250317"/>
                </a:lnTo>
                <a:lnTo>
                  <a:pt x="2487002" y="250317"/>
                </a:lnTo>
                <a:lnTo>
                  <a:pt x="2489356" y="246808"/>
                </a:lnTo>
                <a:lnTo>
                  <a:pt x="2496105" y="230187"/>
                </a:lnTo>
                <a:lnTo>
                  <a:pt x="2500163" y="210994"/>
                </a:lnTo>
                <a:lnTo>
                  <a:pt x="2501519" y="189229"/>
                </a:lnTo>
                <a:lnTo>
                  <a:pt x="2501159" y="179661"/>
                </a:lnTo>
                <a:lnTo>
                  <a:pt x="2488612" y="137096"/>
                </a:lnTo>
                <a:lnTo>
                  <a:pt x="2485945" y="132842"/>
                </a:lnTo>
                <a:close/>
              </a:path>
              <a:path w="4029710" h="355600">
                <a:moveTo>
                  <a:pt x="2419096" y="97282"/>
                </a:moveTo>
                <a:lnTo>
                  <a:pt x="2376423" y="108458"/>
                </a:lnTo>
                <a:lnTo>
                  <a:pt x="2370455" y="113665"/>
                </a:lnTo>
                <a:lnTo>
                  <a:pt x="2468719" y="113665"/>
                </a:lnTo>
                <a:lnTo>
                  <a:pt x="2428309" y="97710"/>
                </a:lnTo>
                <a:lnTo>
                  <a:pt x="2419096" y="97282"/>
                </a:lnTo>
                <a:close/>
              </a:path>
              <a:path w="4029710" h="355600">
                <a:moveTo>
                  <a:pt x="2064679" y="271653"/>
                </a:moveTo>
                <a:lnTo>
                  <a:pt x="2022347" y="271653"/>
                </a:lnTo>
                <a:lnTo>
                  <a:pt x="2018825" y="280102"/>
                </a:lnTo>
                <a:lnTo>
                  <a:pt x="2013600" y="288099"/>
                </a:lnTo>
                <a:lnTo>
                  <a:pt x="1975993" y="314166"/>
                </a:lnTo>
                <a:lnTo>
                  <a:pt x="1947798" y="321310"/>
                </a:lnTo>
                <a:lnTo>
                  <a:pt x="1954148" y="355092"/>
                </a:lnTo>
                <a:lnTo>
                  <a:pt x="1998218" y="344297"/>
                </a:lnTo>
                <a:lnTo>
                  <a:pt x="2034032" y="323596"/>
                </a:lnTo>
                <a:lnTo>
                  <a:pt x="2058034" y="292227"/>
                </a:lnTo>
                <a:lnTo>
                  <a:pt x="2064607" y="272145"/>
                </a:lnTo>
                <a:lnTo>
                  <a:pt x="2064679" y="271653"/>
                </a:lnTo>
                <a:close/>
              </a:path>
              <a:path w="4029710" h="355600">
                <a:moveTo>
                  <a:pt x="1973326" y="97282"/>
                </a:moveTo>
                <a:lnTo>
                  <a:pt x="1931955" y="107997"/>
                </a:lnTo>
                <a:lnTo>
                  <a:pt x="1903936" y="137096"/>
                </a:lnTo>
                <a:lnTo>
                  <a:pt x="1891389" y="179661"/>
                </a:lnTo>
                <a:lnTo>
                  <a:pt x="1891030" y="189229"/>
                </a:lnTo>
                <a:lnTo>
                  <a:pt x="1892385" y="211185"/>
                </a:lnTo>
                <a:lnTo>
                  <a:pt x="1912620" y="259334"/>
                </a:lnTo>
                <a:lnTo>
                  <a:pt x="1955321" y="281122"/>
                </a:lnTo>
                <a:lnTo>
                  <a:pt x="1974088" y="282575"/>
                </a:lnTo>
                <a:lnTo>
                  <a:pt x="1976882" y="282575"/>
                </a:lnTo>
                <a:lnTo>
                  <a:pt x="1980310" y="282448"/>
                </a:lnTo>
                <a:lnTo>
                  <a:pt x="1988439" y="281686"/>
                </a:lnTo>
                <a:lnTo>
                  <a:pt x="1992630" y="281178"/>
                </a:lnTo>
                <a:lnTo>
                  <a:pt x="1997202" y="280289"/>
                </a:lnTo>
                <a:lnTo>
                  <a:pt x="2001646" y="279527"/>
                </a:lnTo>
                <a:lnTo>
                  <a:pt x="2006092" y="278384"/>
                </a:lnTo>
                <a:lnTo>
                  <a:pt x="2014855" y="275590"/>
                </a:lnTo>
                <a:lnTo>
                  <a:pt x="2018792" y="273812"/>
                </a:lnTo>
                <a:lnTo>
                  <a:pt x="2022347" y="271653"/>
                </a:lnTo>
                <a:lnTo>
                  <a:pt x="2064679" y="271653"/>
                </a:lnTo>
                <a:lnTo>
                  <a:pt x="2066250" y="260919"/>
                </a:lnTo>
                <a:lnTo>
                  <a:pt x="2066797" y="248920"/>
                </a:lnTo>
                <a:lnTo>
                  <a:pt x="2066797" y="246761"/>
                </a:lnTo>
                <a:lnTo>
                  <a:pt x="1978659" y="246761"/>
                </a:lnTo>
                <a:lnTo>
                  <a:pt x="1968946" y="245808"/>
                </a:lnTo>
                <a:lnTo>
                  <a:pt x="1938210" y="213328"/>
                </a:lnTo>
                <a:lnTo>
                  <a:pt x="1935353" y="189229"/>
                </a:lnTo>
                <a:lnTo>
                  <a:pt x="1936019" y="176942"/>
                </a:lnTo>
                <a:lnTo>
                  <a:pt x="1951904" y="141414"/>
                </a:lnTo>
                <a:lnTo>
                  <a:pt x="1976246" y="132842"/>
                </a:lnTo>
                <a:lnTo>
                  <a:pt x="2066797" y="132842"/>
                </a:lnTo>
                <a:lnTo>
                  <a:pt x="2066797" y="113665"/>
                </a:lnTo>
                <a:lnTo>
                  <a:pt x="2021967" y="113665"/>
                </a:lnTo>
                <a:lnTo>
                  <a:pt x="2015870" y="107696"/>
                </a:lnTo>
                <a:lnTo>
                  <a:pt x="2009013" y="103504"/>
                </a:lnTo>
                <a:lnTo>
                  <a:pt x="2001393" y="100965"/>
                </a:lnTo>
                <a:lnTo>
                  <a:pt x="1995418" y="99371"/>
                </a:lnTo>
                <a:lnTo>
                  <a:pt x="1988740" y="98218"/>
                </a:lnTo>
                <a:lnTo>
                  <a:pt x="1981372" y="97518"/>
                </a:lnTo>
                <a:lnTo>
                  <a:pt x="1973326" y="97282"/>
                </a:lnTo>
                <a:close/>
              </a:path>
              <a:path w="4029710" h="355600">
                <a:moveTo>
                  <a:pt x="2066797" y="132842"/>
                </a:moveTo>
                <a:lnTo>
                  <a:pt x="1981200" y="132842"/>
                </a:lnTo>
                <a:lnTo>
                  <a:pt x="1986407" y="133731"/>
                </a:lnTo>
                <a:lnTo>
                  <a:pt x="1997329" y="137541"/>
                </a:lnTo>
                <a:lnTo>
                  <a:pt x="2021967" y="174625"/>
                </a:lnTo>
                <a:lnTo>
                  <a:pt x="2021967" y="225679"/>
                </a:lnTo>
                <a:lnTo>
                  <a:pt x="2021205" y="227457"/>
                </a:lnTo>
                <a:lnTo>
                  <a:pt x="2019554" y="229870"/>
                </a:lnTo>
                <a:lnTo>
                  <a:pt x="2017903" y="232410"/>
                </a:lnTo>
                <a:lnTo>
                  <a:pt x="1986280" y="246761"/>
                </a:lnTo>
                <a:lnTo>
                  <a:pt x="2066797" y="246761"/>
                </a:lnTo>
                <a:lnTo>
                  <a:pt x="2066797" y="132842"/>
                </a:lnTo>
                <a:close/>
              </a:path>
              <a:path w="4029710" h="355600">
                <a:moveTo>
                  <a:pt x="2066797" y="100457"/>
                </a:moveTo>
                <a:lnTo>
                  <a:pt x="2021967" y="100457"/>
                </a:lnTo>
                <a:lnTo>
                  <a:pt x="2021967" y="113665"/>
                </a:lnTo>
                <a:lnTo>
                  <a:pt x="2066797" y="113665"/>
                </a:lnTo>
                <a:lnTo>
                  <a:pt x="2066797" y="100457"/>
                </a:lnTo>
                <a:close/>
              </a:path>
              <a:path w="4029710" h="355600">
                <a:moveTo>
                  <a:pt x="2788158" y="100457"/>
                </a:moveTo>
                <a:lnTo>
                  <a:pt x="2743835" y="100457"/>
                </a:lnTo>
                <a:lnTo>
                  <a:pt x="2743835" y="284099"/>
                </a:lnTo>
                <a:lnTo>
                  <a:pt x="2788158" y="284099"/>
                </a:lnTo>
                <a:lnTo>
                  <a:pt x="2788158" y="184658"/>
                </a:lnTo>
                <a:lnTo>
                  <a:pt x="2789173" y="178943"/>
                </a:lnTo>
                <a:lnTo>
                  <a:pt x="2811780" y="152908"/>
                </a:lnTo>
                <a:lnTo>
                  <a:pt x="2818257" y="148463"/>
                </a:lnTo>
                <a:lnTo>
                  <a:pt x="2861310" y="137795"/>
                </a:lnTo>
                <a:lnTo>
                  <a:pt x="2861310" y="125729"/>
                </a:lnTo>
                <a:lnTo>
                  <a:pt x="2788158" y="125729"/>
                </a:lnTo>
                <a:lnTo>
                  <a:pt x="2788158" y="100457"/>
                </a:lnTo>
                <a:close/>
              </a:path>
              <a:path w="4029710" h="355600">
                <a:moveTo>
                  <a:pt x="2861310" y="101219"/>
                </a:moveTo>
                <a:lnTo>
                  <a:pt x="2820797" y="106679"/>
                </a:lnTo>
                <a:lnTo>
                  <a:pt x="2788158" y="125729"/>
                </a:lnTo>
                <a:lnTo>
                  <a:pt x="2861310" y="125729"/>
                </a:lnTo>
                <a:lnTo>
                  <a:pt x="2861310" y="101219"/>
                </a:lnTo>
                <a:close/>
              </a:path>
              <a:path w="4029710" h="355600">
                <a:moveTo>
                  <a:pt x="1846580" y="100457"/>
                </a:moveTo>
                <a:lnTo>
                  <a:pt x="1801748" y="100457"/>
                </a:lnTo>
                <a:lnTo>
                  <a:pt x="1801748" y="284099"/>
                </a:lnTo>
                <a:lnTo>
                  <a:pt x="1846580" y="284099"/>
                </a:lnTo>
                <a:lnTo>
                  <a:pt x="1846580" y="100457"/>
                </a:lnTo>
                <a:close/>
              </a:path>
              <a:path w="4029710" h="355600">
                <a:moveTo>
                  <a:pt x="659130" y="100457"/>
                </a:moveTo>
                <a:lnTo>
                  <a:pt x="614807" y="100457"/>
                </a:lnTo>
                <a:lnTo>
                  <a:pt x="614807" y="284099"/>
                </a:lnTo>
                <a:lnTo>
                  <a:pt x="659130" y="284099"/>
                </a:lnTo>
                <a:lnTo>
                  <a:pt x="659130" y="184658"/>
                </a:lnTo>
                <a:lnTo>
                  <a:pt x="660145" y="178943"/>
                </a:lnTo>
                <a:lnTo>
                  <a:pt x="682751" y="152908"/>
                </a:lnTo>
                <a:lnTo>
                  <a:pt x="689229" y="148463"/>
                </a:lnTo>
                <a:lnTo>
                  <a:pt x="732282" y="137795"/>
                </a:lnTo>
                <a:lnTo>
                  <a:pt x="732282" y="125729"/>
                </a:lnTo>
                <a:lnTo>
                  <a:pt x="659130" y="125729"/>
                </a:lnTo>
                <a:lnTo>
                  <a:pt x="659130" y="100457"/>
                </a:lnTo>
                <a:close/>
              </a:path>
              <a:path w="4029710" h="355600">
                <a:moveTo>
                  <a:pt x="732282" y="101219"/>
                </a:moveTo>
                <a:lnTo>
                  <a:pt x="691769" y="106679"/>
                </a:lnTo>
                <a:lnTo>
                  <a:pt x="659130" y="125729"/>
                </a:lnTo>
                <a:lnTo>
                  <a:pt x="732282" y="125729"/>
                </a:lnTo>
                <a:lnTo>
                  <a:pt x="732282" y="101219"/>
                </a:lnTo>
                <a:close/>
              </a:path>
              <a:path w="4029710" h="355600">
                <a:moveTo>
                  <a:pt x="2882519" y="232918"/>
                </a:moveTo>
                <a:lnTo>
                  <a:pt x="2878963" y="269875"/>
                </a:lnTo>
                <a:lnTo>
                  <a:pt x="2883662" y="272923"/>
                </a:lnTo>
                <a:lnTo>
                  <a:pt x="2888996" y="275590"/>
                </a:lnTo>
                <a:lnTo>
                  <a:pt x="2894710" y="277622"/>
                </a:lnTo>
                <a:lnTo>
                  <a:pt x="2900553" y="279781"/>
                </a:lnTo>
                <a:lnTo>
                  <a:pt x="2906395" y="281432"/>
                </a:lnTo>
                <a:lnTo>
                  <a:pt x="2912110" y="282575"/>
                </a:lnTo>
                <a:lnTo>
                  <a:pt x="2917952" y="283845"/>
                </a:lnTo>
                <a:lnTo>
                  <a:pt x="2923667" y="284734"/>
                </a:lnTo>
                <a:lnTo>
                  <a:pt x="2929255" y="285242"/>
                </a:lnTo>
                <a:lnTo>
                  <a:pt x="2934716" y="285877"/>
                </a:lnTo>
                <a:lnTo>
                  <a:pt x="2939669" y="286131"/>
                </a:lnTo>
                <a:lnTo>
                  <a:pt x="2943987" y="286131"/>
                </a:lnTo>
                <a:lnTo>
                  <a:pt x="2987421" y="277495"/>
                </a:lnTo>
                <a:lnTo>
                  <a:pt x="3012694" y="250571"/>
                </a:lnTo>
                <a:lnTo>
                  <a:pt x="2940939" y="250571"/>
                </a:lnTo>
                <a:lnTo>
                  <a:pt x="2937891" y="250317"/>
                </a:lnTo>
                <a:lnTo>
                  <a:pt x="2935732" y="250317"/>
                </a:lnTo>
                <a:lnTo>
                  <a:pt x="2932557" y="250063"/>
                </a:lnTo>
                <a:lnTo>
                  <a:pt x="2892679" y="239014"/>
                </a:lnTo>
                <a:lnTo>
                  <a:pt x="2887472" y="236220"/>
                </a:lnTo>
                <a:lnTo>
                  <a:pt x="2882519" y="232918"/>
                </a:lnTo>
                <a:close/>
              </a:path>
              <a:path w="4029710" h="355600">
                <a:moveTo>
                  <a:pt x="2953512" y="97282"/>
                </a:moveTo>
                <a:lnTo>
                  <a:pt x="2911094" y="105918"/>
                </a:lnTo>
                <a:lnTo>
                  <a:pt x="2884344" y="138763"/>
                </a:lnTo>
                <a:lnTo>
                  <a:pt x="2882900" y="152273"/>
                </a:lnTo>
                <a:lnTo>
                  <a:pt x="2882900" y="159131"/>
                </a:lnTo>
                <a:lnTo>
                  <a:pt x="2910459" y="190626"/>
                </a:lnTo>
                <a:lnTo>
                  <a:pt x="2940558" y="203581"/>
                </a:lnTo>
                <a:lnTo>
                  <a:pt x="2945003" y="205486"/>
                </a:lnTo>
                <a:lnTo>
                  <a:pt x="2969260" y="220726"/>
                </a:lnTo>
                <a:lnTo>
                  <a:pt x="2971292" y="223139"/>
                </a:lnTo>
                <a:lnTo>
                  <a:pt x="2972308" y="225933"/>
                </a:lnTo>
                <a:lnTo>
                  <a:pt x="2972308" y="233299"/>
                </a:lnTo>
                <a:lnTo>
                  <a:pt x="2940939" y="250571"/>
                </a:lnTo>
                <a:lnTo>
                  <a:pt x="3012694" y="250571"/>
                </a:lnTo>
                <a:lnTo>
                  <a:pt x="3016758" y="229362"/>
                </a:lnTo>
                <a:lnTo>
                  <a:pt x="3016758" y="221361"/>
                </a:lnTo>
                <a:lnTo>
                  <a:pt x="3014980" y="214376"/>
                </a:lnTo>
                <a:lnTo>
                  <a:pt x="3011423" y="208661"/>
                </a:lnTo>
                <a:lnTo>
                  <a:pt x="3007868" y="202819"/>
                </a:lnTo>
                <a:lnTo>
                  <a:pt x="2959608" y="173227"/>
                </a:lnTo>
                <a:lnTo>
                  <a:pt x="2950845" y="169925"/>
                </a:lnTo>
                <a:lnTo>
                  <a:pt x="2943225" y="166624"/>
                </a:lnTo>
                <a:lnTo>
                  <a:pt x="2936875" y="163322"/>
                </a:lnTo>
                <a:lnTo>
                  <a:pt x="2930397" y="160020"/>
                </a:lnTo>
                <a:lnTo>
                  <a:pt x="2927222" y="155956"/>
                </a:lnTo>
                <a:lnTo>
                  <a:pt x="2927222" y="144145"/>
                </a:lnTo>
                <a:lnTo>
                  <a:pt x="2930271" y="139192"/>
                </a:lnTo>
                <a:lnTo>
                  <a:pt x="2936240" y="136398"/>
                </a:lnTo>
                <a:lnTo>
                  <a:pt x="2942335" y="133476"/>
                </a:lnTo>
                <a:lnTo>
                  <a:pt x="2949447" y="132207"/>
                </a:lnTo>
                <a:lnTo>
                  <a:pt x="3010307" y="132207"/>
                </a:lnTo>
                <a:lnTo>
                  <a:pt x="3012821" y="106807"/>
                </a:lnTo>
                <a:lnTo>
                  <a:pt x="2968767" y="97885"/>
                </a:lnTo>
                <a:lnTo>
                  <a:pt x="2961133" y="97428"/>
                </a:lnTo>
                <a:lnTo>
                  <a:pt x="2953512" y="97282"/>
                </a:lnTo>
                <a:close/>
              </a:path>
              <a:path w="4029710" h="355600">
                <a:moveTo>
                  <a:pt x="3010307" y="132207"/>
                </a:moveTo>
                <a:lnTo>
                  <a:pt x="2949447" y="132207"/>
                </a:lnTo>
                <a:lnTo>
                  <a:pt x="2957830" y="132461"/>
                </a:lnTo>
                <a:lnTo>
                  <a:pt x="2961132" y="132461"/>
                </a:lnTo>
                <a:lnTo>
                  <a:pt x="2964942" y="132588"/>
                </a:lnTo>
                <a:lnTo>
                  <a:pt x="2973705" y="133350"/>
                </a:lnTo>
                <a:lnTo>
                  <a:pt x="2978150" y="133858"/>
                </a:lnTo>
                <a:lnTo>
                  <a:pt x="2982848" y="134747"/>
                </a:lnTo>
                <a:lnTo>
                  <a:pt x="2987421" y="135509"/>
                </a:lnTo>
                <a:lnTo>
                  <a:pt x="2991993" y="136651"/>
                </a:lnTo>
                <a:lnTo>
                  <a:pt x="3001264" y="139192"/>
                </a:lnTo>
                <a:lnTo>
                  <a:pt x="3005455" y="140843"/>
                </a:lnTo>
                <a:lnTo>
                  <a:pt x="3009265" y="142748"/>
                </a:lnTo>
                <a:lnTo>
                  <a:pt x="3010307" y="132207"/>
                </a:lnTo>
                <a:close/>
              </a:path>
              <a:path w="4029710" h="355600">
                <a:moveTo>
                  <a:pt x="947038" y="232918"/>
                </a:moveTo>
                <a:lnTo>
                  <a:pt x="943482" y="269875"/>
                </a:lnTo>
                <a:lnTo>
                  <a:pt x="948182" y="272923"/>
                </a:lnTo>
                <a:lnTo>
                  <a:pt x="953516" y="275590"/>
                </a:lnTo>
                <a:lnTo>
                  <a:pt x="959231" y="277622"/>
                </a:lnTo>
                <a:lnTo>
                  <a:pt x="965073" y="279781"/>
                </a:lnTo>
                <a:lnTo>
                  <a:pt x="970915" y="281432"/>
                </a:lnTo>
                <a:lnTo>
                  <a:pt x="976630" y="282575"/>
                </a:lnTo>
                <a:lnTo>
                  <a:pt x="982472" y="283845"/>
                </a:lnTo>
                <a:lnTo>
                  <a:pt x="988187" y="284734"/>
                </a:lnTo>
                <a:lnTo>
                  <a:pt x="993775" y="285242"/>
                </a:lnTo>
                <a:lnTo>
                  <a:pt x="999236" y="285877"/>
                </a:lnTo>
                <a:lnTo>
                  <a:pt x="1004188" y="286131"/>
                </a:lnTo>
                <a:lnTo>
                  <a:pt x="1008507" y="286131"/>
                </a:lnTo>
                <a:lnTo>
                  <a:pt x="1051941" y="277495"/>
                </a:lnTo>
                <a:lnTo>
                  <a:pt x="1077214" y="250571"/>
                </a:lnTo>
                <a:lnTo>
                  <a:pt x="1005459" y="250571"/>
                </a:lnTo>
                <a:lnTo>
                  <a:pt x="1002411" y="250317"/>
                </a:lnTo>
                <a:lnTo>
                  <a:pt x="1000251" y="250317"/>
                </a:lnTo>
                <a:lnTo>
                  <a:pt x="997076" y="250063"/>
                </a:lnTo>
                <a:lnTo>
                  <a:pt x="957199" y="239014"/>
                </a:lnTo>
                <a:lnTo>
                  <a:pt x="951992" y="236220"/>
                </a:lnTo>
                <a:lnTo>
                  <a:pt x="947038" y="232918"/>
                </a:lnTo>
                <a:close/>
              </a:path>
              <a:path w="4029710" h="355600">
                <a:moveTo>
                  <a:pt x="1018032" y="97282"/>
                </a:moveTo>
                <a:lnTo>
                  <a:pt x="975613" y="105918"/>
                </a:lnTo>
                <a:lnTo>
                  <a:pt x="948864" y="138763"/>
                </a:lnTo>
                <a:lnTo>
                  <a:pt x="947419" y="152273"/>
                </a:lnTo>
                <a:lnTo>
                  <a:pt x="947419" y="159131"/>
                </a:lnTo>
                <a:lnTo>
                  <a:pt x="974979" y="190626"/>
                </a:lnTo>
                <a:lnTo>
                  <a:pt x="1005078" y="203581"/>
                </a:lnTo>
                <a:lnTo>
                  <a:pt x="1009523" y="205486"/>
                </a:lnTo>
                <a:lnTo>
                  <a:pt x="1033780" y="220726"/>
                </a:lnTo>
                <a:lnTo>
                  <a:pt x="1035812" y="223139"/>
                </a:lnTo>
                <a:lnTo>
                  <a:pt x="1036828" y="225933"/>
                </a:lnTo>
                <a:lnTo>
                  <a:pt x="1036828" y="233299"/>
                </a:lnTo>
                <a:lnTo>
                  <a:pt x="1005459" y="250571"/>
                </a:lnTo>
                <a:lnTo>
                  <a:pt x="1077214" y="250571"/>
                </a:lnTo>
                <a:lnTo>
                  <a:pt x="1081278" y="229362"/>
                </a:lnTo>
                <a:lnTo>
                  <a:pt x="1081278" y="221361"/>
                </a:lnTo>
                <a:lnTo>
                  <a:pt x="1079500" y="214376"/>
                </a:lnTo>
                <a:lnTo>
                  <a:pt x="1075944" y="208661"/>
                </a:lnTo>
                <a:lnTo>
                  <a:pt x="1072388" y="202819"/>
                </a:lnTo>
                <a:lnTo>
                  <a:pt x="1024128" y="173227"/>
                </a:lnTo>
                <a:lnTo>
                  <a:pt x="1015365" y="169925"/>
                </a:lnTo>
                <a:lnTo>
                  <a:pt x="1007744" y="166624"/>
                </a:lnTo>
                <a:lnTo>
                  <a:pt x="1001394" y="163322"/>
                </a:lnTo>
                <a:lnTo>
                  <a:pt x="994918" y="160020"/>
                </a:lnTo>
                <a:lnTo>
                  <a:pt x="991743" y="155956"/>
                </a:lnTo>
                <a:lnTo>
                  <a:pt x="991743" y="144145"/>
                </a:lnTo>
                <a:lnTo>
                  <a:pt x="994791" y="139192"/>
                </a:lnTo>
                <a:lnTo>
                  <a:pt x="1000760" y="136398"/>
                </a:lnTo>
                <a:lnTo>
                  <a:pt x="1006856" y="133476"/>
                </a:lnTo>
                <a:lnTo>
                  <a:pt x="1013968" y="132207"/>
                </a:lnTo>
                <a:lnTo>
                  <a:pt x="1074827" y="132207"/>
                </a:lnTo>
                <a:lnTo>
                  <a:pt x="1077341" y="106807"/>
                </a:lnTo>
                <a:lnTo>
                  <a:pt x="1033287" y="97885"/>
                </a:lnTo>
                <a:lnTo>
                  <a:pt x="1025653" y="97428"/>
                </a:lnTo>
                <a:lnTo>
                  <a:pt x="1018032" y="97282"/>
                </a:lnTo>
                <a:close/>
              </a:path>
              <a:path w="4029710" h="355600">
                <a:moveTo>
                  <a:pt x="1074827" y="132207"/>
                </a:moveTo>
                <a:lnTo>
                  <a:pt x="1013968" y="132207"/>
                </a:lnTo>
                <a:lnTo>
                  <a:pt x="1022350" y="132461"/>
                </a:lnTo>
                <a:lnTo>
                  <a:pt x="1025651" y="132461"/>
                </a:lnTo>
                <a:lnTo>
                  <a:pt x="1029462" y="132588"/>
                </a:lnTo>
                <a:lnTo>
                  <a:pt x="1038225" y="133350"/>
                </a:lnTo>
                <a:lnTo>
                  <a:pt x="1042669" y="133858"/>
                </a:lnTo>
                <a:lnTo>
                  <a:pt x="1047369" y="134747"/>
                </a:lnTo>
                <a:lnTo>
                  <a:pt x="1051941" y="135509"/>
                </a:lnTo>
                <a:lnTo>
                  <a:pt x="1056513" y="136651"/>
                </a:lnTo>
                <a:lnTo>
                  <a:pt x="1065784" y="139192"/>
                </a:lnTo>
                <a:lnTo>
                  <a:pt x="1069975" y="140843"/>
                </a:lnTo>
                <a:lnTo>
                  <a:pt x="1073785" y="142748"/>
                </a:lnTo>
                <a:lnTo>
                  <a:pt x="1074827" y="132207"/>
                </a:lnTo>
                <a:close/>
              </a:path>
              <a:path w="4029710" h="355600">
                <a:moveTo>
                  <a:pt x="1183386" y="143128"/>
                </a:moveTo>
                <a:lnTo>
                  <a:pt x="1138936" y="143128"/>
                </a:lnTo>
                <a:lnTo>
                  <a:pt x="1138936" y="241046"/>
                </a:lnTo>
                <a:lnTo>
                  <a:pt x="1162431" y="277495"/>
                </a:lnTo>
                <a:lnTo>
                  <a:pt x="1192403" y="286512"/>
                </a:lnTo>
                <a:lnTo>
                  <a:pt x="1201420" y="286512"/>
                </a:lnTo>
                <a:lnTo>
                  <a:pt x="1239139" y="280924"/>
                </a:lnTo>
                <a:lnTo>
                  <a:pt x="1248664" y="276606"/>
                </a:lnTo>
                <a:lnTo>
                  <a:pt x="1246054" y="252095"/>
                </a:lnTo>
                <a:lnTo>
                  <a:pt x="1208151" y="252095"/>
                </a:lnTo>
                <a:lnTo>
                  <a:pt x="1196086" y="250698"/>
                </a:lnTo>
                <a:lnTo>
                  <a:pt x="1191641" y="248666"/>
                </a:lnTo>
                <a:lnTo>
                  <a:pt x="1188339" y="245237"/>
                </a:lnTo>
                <a:lnTo>
                  <a:pt x="1185037" y="241681"/>
                </a:lnTo>
                <a:lnTo>
                  <a:pt x="1183386" y="235839"/>
                </a:lnTo>
                <a:lnTo>
                  <a:pt x="1183386" y="143128"/>
                </a:lnTo>
                <a:close/>
              </a:path>
              <a:path w="4029710" h="355600">
                <a:moveTo>
                  <a:pt x="1245108" y="243205"/>
                </a:moveTo>
                <a:lnTo>
                  <a:pt x="1239012" y="245872"/>
                </a:lnTo>
                <a:lnTo>
                  <a:pt x="1231773" y="248031"/>
                </a:lnTo>
                <a:lnTo>
                  <a:pt x="1215517" y="251587"/>
                </a:lnTo>
                <a:lnTo>
                  <a:pt x="1208151" y="252095"/>
                </a:lnTo>
                <a:lnTo>
                  <a:pt x="1246054" y="252095"/>
                </a:lnTo>
                <a:lnTo>
                  <a:pt x="1245108" y="243205"/>
                </a:lnTo>
                <a:close/>
              </a:path>
              <a:path w="4029710" h="355600">
                <a:moveTo>
                  <a:pt x="1240536" y="99441"/>
                </a:moveTo>
                <a:lnTo>
                  <a:pt x="1199753" y="106679"/>
                </a:lnTo>
                <a:lnTo>
                  <a:pt x="1183386" y="107188"/>
                </a:lnTo>
                <a:lnTo>
                  <a:pt x="1093089" y="107188"/>
                </a:lnTo>
                <a:lnTo>
                  <a:pt x="1093089" y="143128"/>
                </a:lnTo>
                <a:lnTo>
                  <a:pt x="1183640" y="143128"/>
                </a:lnTo>
                <a:lnTo>
                  <a:pt x="1192589" y="142984"/>
                </a:lnTo>
                <a:lnTo>
                  <a:pt x="1236827" y="136429"/>
                </a:lnTo>
                <a:lnTo>
                  <a:pt x="1244092" y="134620"/>
                </a:lnTo>
                <a:lnTo>
                  <a:pt x="1240536" y="99441"/>
                </a:lnTo>
                <a:close/>
              </a:path>
              <a:path w="4029710" h="355600">
                <a:moveTo>
                  <a:pt x="1183386" y="45847"/>
                </a:moveTo>
                <a:lnTo>
                  <a:pt x="1138936" y="45847"/>
                </a:lnTo>
                <a:lnTo>
                  <a:pt x="1138936" y="107188"/>
                </a:lnTo>
                <a:lnTo>
                  <a:pt x="1183386" y="107188"/>
                </a:lnTo>
                <a:lnTo>
                  <a:pt x="1183386" y="45847"/>
                </a:lnTo>
                <a:close/>
              </a:path>
              <a:path w="4029710" h="355600">
                <a:moveTo>
                  <a:pt x="1847595" y="21590"/>
                </a:moveTo>
                <a:lnTo>
                  <a:pt x="1801495" y="21590"/>
                </a:lnTo>
                <a:lnTo>
                  <a:pt x="1801495" y="74549"/>
                </a:lnTo>
                <a:lnTo>
                  <a:pt x="1847595" y="74549"/>
                </a:lnTo>
                <a:lnTo>
                  <a:pt x="1847595" y="21590"/>
                </a:lnTo>
                <a:close/>
              </a:path>
              <a:path w="4029710" h="355600">
                <a:moveTo>
                  <a:pt x="3765677" y="17779"/>
                </a:moveTo>
                <a:lnTo>
                  <a:pt x="3712464" y="17779"/>
                </a:lnTo>
                <a:lnTo>
                  <a:pt x="3712464" y="284099"/>
                </a:lnTo>
                <a:lnTo>
                  <a:pt x="3757549" y="284099"/>
                </a:lnTo>
                <a:lnTo>
                  <a:pt x="3757549" y="89408"/>
                </a:lnTo>
                <a:lnTo>
                  <a:pt x="3799991" y="89408"/>
                </a:lnTo>
                <a:lnTo>
                  <a:pt x="3765677" y="17779"/>
                </a:lnTo>
                <a:close/>
              </a:path>
              <a:path w="4029710" h="355600">
                <a:moveTo>
                  <a:pt x="3799991" y="89408"/>
                </a:moveTo>
                <a:lnTo>
                  <a:pt x="3757549" y="89408"/>
                </a:lnTo>
                <a:lnTo>
                  <a:pt x="3763264" y="104013"/>
                </a:lnTo>
                <a:lnTo>
                  <a:pt x="3849116" y="284099"/>
                </a:lnTo>
                <a:lnTo>
                  <a:pt x="3901313" y="284099"/>
                </a:lnTo>
                <a:lnTo>
                  <a:pt x="3901313" y="209804"/>
                </a:lnTo>
                <a:lnTo>
                  <a:pt x="3856228" y="209804"/>
                </a:lnTo>
                <a:lnTo>
                  <a:pt x="3848480" y="190626"/>
                </a:lnTo>
                <a:lnTo>
                  <a:pt x="3799991" y="89408"/>
                </a:lnTo>
                <a:close/>
              </a:path>
              <a:path w="4029710" h="355600">
                <a:moveTo>
                  <a:pt x="3901313" y="17779"/>
                </a:moveTo>
                <a:lnTo>
                  <a:pt x="3856228" y="17779"/>
                </a:lnTo>
                <a:lnTo>
                  <a:pt x="3856228" y="209804"/>
                </a:lnTo>
                <a:lnTo>
                  <a:pt x="3901313" y="209804"/>
                </a:lnTo>
                <a:lnTo>
                  <a:pt x="3901313" y="17779"/>
                </a:lnTo>
                <a:close/>
              </a:path>
              <a:path w="4029710" h="355600">
                <a:moveTo>
                  <a:pt x="3537077" y="17779"/>
                </a:moveTo>
                <a:lnTo>
                  <a:pt x="3483864" y="17779"/>
                </a:lnTo>
                <a:lnTo>
                  <a:pt x="3483864" y="284099"/>
                </a:lnTo>
                <a:lnTo>
                  <a:pt x="3528949" y="284099"/>
                </a:lnTo>
                <a:lnTo>
                  <a:pt x="3528949" y="89408"/>
                </a:lnTo>
                <a:lnTo>
                  <a:pt x="3571391" y="89408"/>
                </a:lnTo>
                <a:lnTo>
                  <a:pt x="3537077" y="17779"/>
                </a:lnTo>
                <a:close/>
              </a:path>
              <a:path w="4029710" h="355600">
                <a:moveTo>
                  <a:pt x="3571391" y="89408"/>
                </a:moveTo>
                <a:lnTo>
                  <a:pt x="3528949" y="89408"/>
                </a:lnTo>
                <a:lnTo>
                  <a:pt x="3534664" y="104013"/>
                </a:lnTo>
                <a:lnTo>
                  <a:pt x="3620516" y="284099"/>
                </a:lnTo>
                <a:lnTo>
                  <a:pt x="3672713" y="284099"/>
                </a:lnTo>
                <a:lnTo>
                  <a:pt x="3672713" y="209804"/>
                </a:lnTo>
                <a:lnTo>
                  <a:pt x="3627628" y="209804"/>
                </a:lnTo>
                <a:lnTo>
                  <a:pt x="3619880" y="190626"/>
                </a:lnTo>
                <a:lnTo>
                  <a:pt x="3571391" y="89408"/>
                </a:lnTo>
                <a:close/>
              </a:path>
              <a:path w="4029710" h="355600">
                <a:moveTo>
                  <a:pt x="3672713" y="17779"/>
                </a:moveTo>
                <a:lnTo>
                  <a:pt x="3627628" y="17779"/>
                </a:lnTo>
                <a:lnTo>
                  <a:pt x="3627628" y="209804"/>
                </a:lnTo>
                <a:lnTo>
                  <a:pt x="3672713" y="209804"/>
                </a:lnTo>
                <a:lnTo>
                  <a:pt x="3672713" y="17779"/>
                </a:lnTo>
                <a:close/>
              </a:path>
              <a:path w="4029710" h="355600">
                <a:moveTo>
                  <a:pt x="3310381" y="17779"/>
                </a:moveTo>
                <a:lnTo>
                  <a:pt x="3264916" y="17779"/>
                </a:lnTo>
                <a:lnTo>
                  <a:pt x="3264916" y="284099"/>
                </a:lnTo>
                <a:lnTo>
                  <a:pt x="3310381" y="284099"/>
                </a:lnTo>
                <a:lnTo>
                  <a:pt x="3310381" y="170815"/>
                </a:lnTo>
                <a:lnTo>
                  <a:pt x="3366258" y="170815"/>
                </a:lnTo>
                <a:lnTo>
                  <a:pt x="3345942" y="146685"/>
                </a:lnTo>
                <a:lnTo>
                  <a:pt x="3365405" y="123951"/>
                </a:lnTo>
                <a:lnTo>
                  <a:pt x="3310381" y="123951"/>
                </a:lnTo>
                <a:lnTo>
                  <a:pt x="3310381" y="17779"/>
                </a:lnTo>
                <a:close/>
              </a:path>
              <a:path w="4029710" h="355600">
                <a:moveTo>
                  <a:pt x="3366258" y="170815"/>
                </a:moveTo>
                <a:lnTo>
                  <a:pt x="3310381" y="170815"/>
                </a:lnTo>
                <a:lnTo>
                  <a:pt x="3404870" y="284099"/>
                </a:lnTo>
                <a:lnTo>
                  <a:pt x="3461639" y="284099"/>
                </a:lnTo>
                <a:lnTo>
                  <a:pt x="3366258" y="170815"/>
                </a:lnTo>
                <a:close/>
              </a:path>
              <a:path w="4029710" h="355600">
                <a:moveTo>
                  <a:pt x="3456304" y="17779"/>
                </a:moveTo>
                <a:lnTo>
                  <a:pt x="3399535" y="17779"/>
                </a:lnTo>
                <a:lnTo>
                  <a:pt x="3310381" y="123951"/>
                </a:lnTo>
                <a:lnTo>
                  <a:pt x="3365405" y="123951"/>
                </a:lnTo>
                <a:lnTo>
                  <a:pt x="3456304" y="17779"/>
                </a:lnTo>
                <a:close/>
              </a:path>
              <a:path w="4029710" h="355600">
                <a:moveTo>
                  <a:pt x="1418717" y="17779"/>
                </a:moveTo>
                <a:lnTo>
                  <a:pt x="1365504" y="17779"/>
                </a:lnTo>
                <a:lnTo>
                  <a:pt x="1365504" y="284099"/>
                </a:lnTo>
                <a:lnTo>
                  <a:pt x="1410589" y="284099"/>
                </a:lnTo>
                <a:lnTo>
                  <a:pt x="1410589" y="89408"/>
                </a:lnTo>
                <a:lnTo>
                  <a:pt x="1453031" y="89408"/>
                </a:lnTo>
                <a:lnTo>
                  <a:pt x="1418717" y="17779"/>
                </a:lnTo>
                <a:close/>
              </a:path>
              <a:path w="4029710" h="355600">
                <a:moveTo>
                  <a:pt x="1453031" y="89408"/>
                </a:moveTo>
                <a:lnTo>
                  <a:pt x="1410589" y="89408"/>
                </a:lnTo>
                <a:lnTo>
                  <a:pt x="1416304" y="104013"/>
                </a:lnTo>
                <a:lnTo>
                  <a:pt x="1502156" y="284099"/>
                </a:lnTo>
                <a:lnTo>
                  <a:pt x="1554353" y="284099"/>
                </a:lnTo>
                <a:lnTo>
                  <a:pt x="1554353" y="209804"/>
                </a:lnTo>
                <a:lnTo>
                  <a:pt x="1509268" y="209804"/>
                </a:lnTo>
                <a:lnTo>
                  <a:pt x="1501520" y="190626"/>
                </a:lnTo>
                <a:lnTo>
                  <a:pt x="1453031" y="89408"/>
                </a:lnTo>
                <a:close/>
              </a:path>
              <a:path w="4029710" h="355600">
                <a:moveTo>
                  <a:pt x="1554353" y="17779"/>
                </a:moveTo>
                <a:lnTo>
                  <a:pt x="1509268" y="17779"/>
                </a:lnTo>
                <a:lnTo>
                  <a:pt x="1509268" y="209804"/>
                </a:lnTo>
                <a:lnTo>
                  <a:pt x="1554353" y="209804"/>
                </a:lnTo>
                <a:lnTo>
                  <a:pt x="1554353" y="17779"/>
                </a:lnTo>
                <a:close/>
              </a:path>
              <a:path w="4029710" h="355600">
                <a:moveTo>
                  <a:pt x="53212" y="17779"/>
                </a:moveTo>
                <a:lnTo>
                  <a:pt x="0" y="17779"/>
                </a:lnTo>
                <a:lnTo>
                  <a:pt x="0" y="284099"/>
                </a:lnTo>
                <a:lnTo>
                  <a:pt x="45085" y="284099"/>
                </a:lnTo>
                <a:lnTo>
                  <a:pt x="45085" y="89408"/>
                </a:lnTo>
                <a:lnTo>
                  <a:pt x="87527" y="89408"/>
                </a:lnTo>
                <a:lnTo>
                  <a:pt x="53212" y="17779"/>
                </a:lnTo>
                <a:close/>
              </a:path>
              <a:path w="4029710" h="355600">
                <a:moveTo>
                  <a:pt x="87527" y="89408"/>
                </a:moveTo>
                <a:lnTo>
                  <a:pt x="45085" y="89408"/>
                </a:lnTo>
                <a:lnTo>
                  <a:pt x="50800" y="104013"/>
                </a:lnTo>
                <a:lnTo>
                  <a:pt x="136651" y="284099"/>
                </a:lnTo>
                <a:lnTo>
                  <a:pt x="188849" y="284099"/>
                </a:lnTo>
                <a:lnTo>
                  <a:pt x="188849" y="209804"/>
                </a:lnTo>
                <a:lnTo>
                  <a:pt x="143763" y="209804"/>
                </a:lnTo>
                <a:lnTo>
                  <a:pt x="136017" y="190626"/>
                </a:lnTo>
                <a:lnTo>
                  <a:pt x="87527" y="89408"/>
                </a:lnTo>
                <a:close/>
              </a:path>
              <a:path w="4029710" h="355600">
                <a:moveTo>
                  <a:pt x="188849" y="17779"/>
                </a:moveTo>
                <a:lnTo>
                  <a:pt x="143763" y="17779"/>
                </a:lnTo>
                <a:lnTo>
                  <a:pt x="143763" y="209804"/>
                </a:lnTo>
                <a:lnTo>
                  <a:pt x="188849" y="209804"/>
                </a:lnTo>
                <a:lnTo>
                  <a:pt x="188849" y="17779"/>
                </a:lnTo>
                <a:close/>
              </a:path>
              <a:path w="4029710" h="355600">
                <a:moveTo>
                  <a:pt x="2155190" y="14604"/>
                </a:moveTo>
                <a:lnTo>
                  <a:pt x="2110740" y="14604"/>
                </a:lnTo>
                <a:lnTo>
                  <a:pt x="2110740" y="284099"/>
                </a:lnTo>
                <a:lnTo>
                  <a:pt x="2155190" y="284099"/>
                </a:lnTo>
                <a:lnTo>
                  <a:pt x="2155281" y="152146"/>
                </a:lnTo>
                <a:lnTo>
                  <a:pt x="2156841" y="149987"/>
                </a:lnTo>
                <a:lnTo>
                  <a:pt x="2194941" y="132842"/>
                </a:lnTo>
                <a:lnTo>
                  <a:pt x="2270547" y="132842"/>
                </a:lnTo>
                <a:lnTo>
                  <a:pt x="2267783" y="128351"/>
                </a:lnTo>
                <a:lnTo>
                  <a:pt x="2263140" y="122300"/>
                </a:lnTo>
                <a:lnTo>
                  <a:pt x="2257857" y="116871"/>
                </a:lnTo>
                <a:lnTo>
                  <a:pt x="2251932" y="112014"/>
                </a:lnTo>
                <a:lnTo>
                  <a:pt x="2249411" y="110363"/>
                </a:lnTo>
                <a:lnTo>
                  <a:pt x="2155190" y="110363"/>
                </a:lnTo>
                <a:lnTo>
                  <a:pt x="2155190" y="14604"/>
                </a:lnTo>
                <a:close/>
              </a:path>
              <a:path w="4029710" h="355600">
                <a:moveTo>
                  <a:pt x="2270547" y="132842"/>
                </a:moveTo>
                <a:lnTo>
                  <a:pt x="2205609" y="132842"/>
                </a:lnTo>
                <a:lnTo>
                  <a:pt x="2211197" y="134112"/>
                </a:lnTo>
                <a:lnTo>
                  <a:pt x="2216022" y="136651"/>
                </a:lnTo>
                <a:lnTo>
                  <a:pt x="2220976" y="139319"/>
                </a:lnTo>
                <a:lnTo>
                  <a:pt x="2225040" y="142875"/>
                </a:lnTo>
                <a:lnTo>
                  <a:pt x="2228469" y="147574"/>
                </a:lnTo>
                <a:lnTo>
                  <a:pt x="2231897" y="152146"/>
                </a:lnTo>
                <a:lnTo>
                  <a:pt x="2234438" y="157607"/>
                </a:lnTo>
                <a:lnTo>
                  <a:pt x="2236089" y="163829"/>
                </a:lnTo>
                <a:lnTo>
                  <a:pt x="2237740" y="170179"/>
                </a:lnTo>
                <a:lnTo>
                  <a:pt x="2238629" y="176911"/>
                </a:lnTo>
                <a:lnTo>
                  <a:pt x="2238629" y="284099"/>
                </a:lnTo>
                <a:lnTo>
                  <a:pt x="2282952" y="284099"/>
                </a:lnTo>
                <a:lnTo>
                  <a:pt x="2282952" y="182879"/>
                </a:lnTo>
                <a:lnTo>
                  <a:pt x="2282642" y="174142"/>
                </a:lnTo>
                <a:lnTo>
                  <a:pt x="2271807" y="134889"/>
                </a:lnTo>
                <a:lnTo>
                  <a:pt x="2270547" y="132842"/>
                </a:lnTo>
                <a:close/>
              </a:path>
              <a:path w="4029710" h="355600">
                <a:moveTo>
                  <a:pt x="2203831" y="97282"/>
                </a:moveTo>
                <a:lnTo>
                  <a:pt x="2161540" y="106425"/>
                </a:lnTo>
                <a:lnTo>
                  <a:pt x="2155190" y="110363"/>
                </a:lnTo>
                <a:lnTo>
                  <a:pt x="2249411" y="110363"/>
                </a:lnTo>
                <a:lnTo>
                  <a:pt x="2213280" y="97708"/>
                </a:lnTo>
                <a:lnTo>
                  <a:pt x="2203831" y="97282"/>
                </a:lnTo>
                <a:close/>
              </a:path>
              <a:path w="4029710" h="355600">
                <a:moveTo>
                  <a:pt x="3967353" y="0"/>
                </a:moveTo>
                <a:lnTo>
                  <a:pt x="3924046" y="0"/>
                </a:lnTo>
                <a:lnTo>
                  <a:pt x="3929997" y="7598"/>
                </a:lnTo>
                <a:lnTo>
                  <a:pt x="3935841" y="15541"/>
                </a:lnTo>
                <a:lnTo>
                  <a:pt x="3957494" y="50625"/>
                </a:lnTo>
                <a:lnTo>
                  <a:pt x="3974242" y="90471"/>
                </a:lnTo>
                <a:lnTo>
                  <a:pt x="3983894" y="135413"/>
                </a:lnTo>
                <a:lnTo>
                  <a:pt x="3985132" y="159385"/>
                </a:lnTo>
                <a:lnTo>
                  <a:pt x="3984823" y="171529"/>
                </a:lnTo>
                <a:lnTo>
                  <a:pt x="3977417" y="217322"/>
                </a:lnTo>
                <a:lnTo>
                  <a:pt x="3962485" y="258573"/>
                </a:lnTo>
                <a:lnTo>
                  <a:pt x="3941595" y="294703"/>
                </a:lnTo>
                <a:lnTo>
                  <a:pt x="3923665" y="318135"/>
                </a:lnTo>
                <a:lnTo>
                  <a:pt x="3967353" y="318135"/>
                </a:lnTo>
                <a:lnTo>
                  <a:pt x="3991991" y="287401"/>
                </a:lnTo>
                <a:lnTo>
                  <a:pt x="4011676" y="251587"/>
                </a:lnTo>
                <a:lnTo>
                  <a:pt x="4024629" y="209296"/>
                </a:lnTo>
                <a:lnTo>
                  <a:pt x="4029455" y="159385"/>
                </a:lnTo>
                <a:lnTo>
                  <a:pt x="4029166" y="146173"/>
                </a:lnTo>
                <a:lnTo>
                  <a:pt x="4022034" y="98057"/>
                </a:lnTo>
                <a:lnTo>
                  <a:pt x="4007439" y="57403"/>
                </a:lnTo>
                <a:lnTo>
                  <a:pt x="3986158" y="22949"/>
                </a:lnTo>
                <a:lnTo>
                  <a:pt x="3973828" y="7379"/>
                </a:lnTo>
                <a:lnTo>
                  <a:pt x="3967353" y="0"/>
                </a:lnTo>
                <a:close/>
              </a:path>
              <a:path w="4029710" h="355600">
                <a:moveTo>
                  <a:pt x="3233420" y="0"/>
                </a:moveTo>
                <a:lnTo>
                  <a:pt x="3190113" y="0"/>
                </a:lnTo>
                <a:lnTo>
                  <a:pt x="3183491" y="7379"/>
                </a:lnTo>
                <a:lnTo>
                  <a:pt x="3159771" y="39497"/>
                </a:lnTo>
                <a:lnTo>
                  <a:pt x="3141853" y="76860"/>
                </a:lnTo>
                <a:lnTo>
                  <a:pt x="3130635" y="121130"/>
                </a:lnTo>
                <a:lnTo>
                  <a:pt x="3128010" y="159385"/>
                </a:lnTo>
                <a:lnTo>
                  <a:pt x="3128297" y="172648"/>
                </a:lnTo>
                <a:lnTo>
                  <a:pt x="3135375" y="220511"/>
                </a:lnTo>
                <a:lnTo>
                  <a:pt x="3149969" y="261058"/>
                </a:lnTo>
                <a:lnTo>
                  <a:pt x="3171057" y="295542"/>
                </a:lnTo>
                <a:lnTo>
                  <a:pt x="3190113" y="318135"/>
                </a:lnTo>
                <a:lnTo>
                  <a:pt x="3233801" y="318135"/>
                </a:lnTo>
                <a:lnTo>
                  <a:pt x="3227681" y="310705"/>
                </a:lnTo>
                <a:lnTo>
                  <a:pt x="3221704" y="302895"/>
                </a:lnTo>
                <a:lnTo>
                  <a:pt x="3199685" y="268112"/>
                </a:lnTo>
                <a:lnTo>
                  <a:pt x="3183096" y="228076"/>
                </a:lnTo>
                <a:lnTo>
                  <a:pt x="3173571" y="183388"/>
                </a:lnTo>
                <a:lnTo>
                  <a:pt x="3172333" y="159385"/>
                </a:lnTo>
                <a:lnTo>
                  <a:pt x="3172642" y="147292"/>
                </a:lnTo>
                <a:lnTo>
                  <a:pt x="3179998" y="101248"/>
                </a:lnTo>
                <a:lnTo>
                  <a:pt x="3195250" y="60140"/>
                </a:lnTo>
                <a:lnTo>
                  <a:pt x="3215899" y="23842"/>
                </a:lnTo>
                <a:lnTo>
                  <a:pt x="3227468" y="7598"/>
                </a:lnTo>
                <a:lnTo>
                  <a:pt x="3233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33171" y="945896"/>
            <a:ext cx="3445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D966"/>
                </a:solidFill>
              </a:rPr>
              <a:t>k-최근접 </a:t>
            </a:r>
            <a:r>
              <a:rPr sz="2800" spc="-30" dirty="0">
                <a:solidFill>
                  <a:srgbClr val="FFD966"/>
                </a:solidFill>
              </a:rPr>
              <a:t>이웃</a:t>
            </a:r>
            <a:r>
              <a:rPr sz="2800" spc="-10" dirty="0">
                <a:solidFill>
                  <a:srgbClr val="FFD966"/>
                </a:solidFill>
              </a:rPr>
              <a:t> </a:t>
            </a:r>
            <a:r>
              <a:rPr sz="2800" spc="-35" dirty="0">
                <a:solidFill>
                  <a:srgbClr val="FFD966"/>
                </a:solidFill>
              </a:rPr>
              <a:t>알고리즘</a:t>
            </a:r>
            <a:endParaRPr sz="2800"/>
          </a:p>
        </p:txBody>
      </p:sp>
      <p:sp>
        <p:nvSpPr>
          <p:cNvPr id="11" name="object 11"/>
          <p:cNvSpPr/>
          <p:nvPr/>
        </p:nvSpPr>
        <p:spPr>
          <a:xfrm>
            <a:off x="3995928" y="2087879"/>
            <a:ext cx="2616835" cy="2618740"/>
          </a:xfrm>
          <a:custGeom>
            <a:avLst/>
            <a:gdLst/>
            <a:ahLst/>
            <a:cxnLst/>
            <a:rect l="l" t="t" r="r" b="b"/>
            <a:pathLst>
              <a:path w="2616834" h="2618740">
                <a:moveTo>
                  <a:pt x="0" y="1309116"/>
                </a:moveTo>
                <a:lnTo>
                  <a:pt x="862" y="1261123"/>
                </a:lnTo>
                <a:lnTo>
                  <a:pt x="3431" y="1213565"/>
                </a:lnTo>
                <a:lnTo>
                  <a:pt x="7676" y="1166472"/>
                </a:lnTo>
                <a:lnTo>
                  <a:pt x="13568" y="1119873"/>
                </a:lnTo>
                <a:lnTo>
                  <a:pt x="21077" y="1073799"/>
                </a:lnTo>
                <a:lnTo>
                  <a:pt x="30174" y="1028278"/>
                </a:lnTo>
                <a:lnTo>
                  <a:pt x="40829" y="983340"/>
                </a:lnTo>
                <a:lnTo>
                  <a:pt x="53013" y="939014"/>
                </a:lnTo>
                <a:lnTo>
                  <a:pt x="66696" y="895331"/>
                </a:lnTo>
                <a:lnTo>
                  <a:pt x="81848" y="852320"/>
                </a:lnTo>
                <a:lnTo>
                  <a:pt x="98440" y="810010"/>
                </a:lnTo>
                <a:lnTo>
                  <a:pt x="116443" y="768431"/>
                </a:lnTo>
                <a:lnTo>
                  <a:pt x="135827" y="727613"/>
                </a:lnTo>
                <a:lnTo>
                  <a:pt x="156561" y="687585"/>
                </a:lnTo>
                <a:lnTo>
                  <a:pt x="178618" y="648377"/>
                </a:lnTo>
                <a:lnTo>
                  <a:pt x="201967" y="610018"/>
                </a:lnTo>
                <a:lnTo>
                  <a:pt x="226578" y="572538"/>
                </a:lnTo>
                <a:lnTo>
                  <a:pt x="252423" y="535966"/>
                </a:lnTo>
                <a:lnTo>
                  <a:pt x="279471" y="500332"/>
                </a:lnTo>
                <a:lnTo>
                  <a:pt x="307693" y="465666"/>
                </a:lnTo>
                <a:lnTo>
                  <a:pt x="337059" y="431997"/>
                </a:lnTo>
                <a:lnTo>
                  <a:pt x="367541" y="399355"/>
                </a:lnTo>
                <a:lnTo>
                  <a:pt x="399107" y="367769"/>
                </a:lnTo>
                <a:lnTo>
                  <a:pt x="431730" y="337270"/>
                </a:lnTo>
                <a:lnTo>
                  <a:pt x="465379" y="307885"/>
                </a:lnTo>
                <a:lnTo>
                  <a:pt x="500024" y="279646"/>
                </a:lnTo>
                <a:lnTo>
                  <a:pt x="535637" y="252581"/>
                </a:lnTo>
                <a:lnTo>
                  <a:pt x="572187" y="226721"/>
                </a:lnTo>
                <a:lnTo>
                  <a:pt x="609645" y="202094"/>
                </a:lnTo>
                <a:lnTo>
                  <a:pt x="647982" y="178731"/>
                </a:lnTo>
                <a:lnTo>
                  <a:pt x="687167" y="156661"/>
                </a:lnTo>
                <a:lnTo>
                  <a:pt x="727172" y="135913"/>
                </a:lnTo>
                <a:lnTo>
                  <a:pt x="767967" y="116517"/>
                </a:lnTo>
                <a:lnTo>
                  <a:pt x="809522" y="98503"/>
                </a:lnTo>
                <a:lnTo>
                  <a:pt x="851808" y="81900"/>
                </a:lnTo>
                <a:lnTo>
                  <a:pt x="894795" y="66739"/>
                </a:lnTo>
                <a:lnTo>
                  <a:pt x="938453" y="53047"/>
                </a:lnTo>
                <a:lnTo>
                  <a:pt x="982754" y="40856"/>
                </a:lnTo>
                <a:lnTo>
                  <a:pt x="1027667" y="30194"/>
                </a:lnTo>
                <a:lnTo>
                  <a:pt x="1073163" y="21091"/>
                </a:lnTo>
                <a:lnTo>
                  <a:pt x="1119213" y="13577"/>
                </a:lnTo>
                <a:lnTo>
                  <a:pt x="1165786" y="7681"/>
                </a:lnTo>
                <a:lnTo>
                  <a:pt x="1212854" y="3433"/>
                </a:lnTo>
                <a:lnTo>
                  <a:pt x="1260386" y="863"/>
                </a:lnTo>
                <a:lnTo>
                  <a:pt x="1308354" y="0"/>
                </a:lnTo>
                <a:lnTo>
                  <a:pt x="1356321" y="863"/>
                </a:lnTo>
                <a:lnTo>
                  <a:pt x="1403853" y="3433"/>
                </a:lnTo>
                <a:lnTo>
                  <a:pt x="1450921" y="7681"/>
                </a:lnTo>
                <a:lnTo>
                  <a:pt x="1497494" y="13577"/>
                </a:lnTo>
                <a:lnTo>
                  <a:pt x="1543544" y="21091"/>
                </a:lnTo>
                <a:lnTo>
                  <a:pt x="1589040" y="30194"/>
                </a:lnTo>
                <a:lnTo>
                  <a:pt x="1633953" y="40856"/>
                </a:lnTo>
                <a:lnTo>
                  <a:pt x="1678254" y="53047"/>
                </a:lnTo>
                <a:lnTo>
                  <a:pt x="1721912" y="66739"/>
                </a:lnTo>
                <a:lnTo>
                  <a:pt x="1764899" y="81900"/>
                </a:lnTo>
                <a:lnTo>
                  <a:pt x="1807185" y="98503"/>
                </a:lnTo>
                <a:lnTo>
                  <a:pt x="1848740" y="116517"/>
                </a:lnTo>
                <a:lnTo>
                  <a:pt x="1889535" y="135913"/>
                </a:lnTo>
                <a:lnTo>
                  <a:pt x="1929540" y="156661"/>
                </a:lnTo>
                <a:lnTo>
                  <a:pt x="1968725" y="178731"/>
                </a:lnTo>
                <a:lnTo>
                  <a:pt x="2007062" y="202094"/>
                </a:lnTo>
                <a:lnTo>
                  <a:pt x="2044520" y="226721"/>
                </a:lnTo>
                <a:lnTo>
                  <a:pt x="2081070" y="252581"/>
                </a:lnTo>
                <a:lnTo>
                  <a:pt x="2116683" y="279646"/>
                </a:lnTo>
                <a:lnTo>
                  <a:pt x="2151328" y="307885"/>
                </a:lnTo>
                <a:lnTo>
                  <a:pt x="2184977" y="337270"/>
                </a:lnTo>
                <a:lnTo>
                  <a:pt x="2217600" y="367769"/>
                </a:lnTo>
                <a:lnTo>
                  <a:pt x="2249166" y="399355"/>
                </a:lnTo>
                <a:lnTo>
                  <a:pt x="2279648" y="431997"/>
                </a:lnTo>
                <a:lnTo>
                  <a:pt x="2309014" y="465666"/>
                </a:lnTo>
                <a:lnTo>
                  <a:pt x="2337236" y="500332"/>
                </a:lnTo>
                <a:lnTo>
                  <a:pt x="2364284" y="535966"/>
                </a:lnTo>
                <a:lnTo>
                  <a:pt x="2390129" y="572538"/>
                </a:lnTo>
                <a:lnTo>
                  <a:pt x="2414740" y="610018"/>
                </a:lnTo>
                <a:lnTo>
                  <a:pt x="2438089" y="648377"/>
                </a:lnTo>
                <a:lnTo>
                  <a:pt x="2460146" y="687585"/>
                </a:lnTo>
                <a:lnTo>
                  <a:pt x="2480880" y="727613"/>
                </a:lnTo>
                <a:lnTo>
                  <a:pt x="2500264" y="768431"/>
                </a:lnTo>
                <a:lnTo>
                  <a:pt x="2518267" y="810010"/>
                </a:lnTo>
                <a:lnTo>
                  <a:pt x="2534859" y="852320"/>
                </a:lnTo>
                <a:lnTo>
                  <a:pt x="2550011" y="895331"/>
                </a:lnTo>
                <a:lnTo>
                  <a:pt x="2563694" y="939014"/>
                </a:lnTo>
                <a:lnTo>
                  <a:pt x="2575878" y="983340"/>
                </a:lnTo>
                <a:lnTo>
                  <a:pt x="2586533" y="1028278"/>
                </a:lnTo>
                <a:lnTo>
                  <a:pt x="2595630" y="1073799"/>
                </a:lnTo>
                <a:lnTo>
                  <a:pt x="2603139" y="1119873"/>
                </a:lnTo>
                <a:lnTo>
                  <a:pt x="2609031" y="1166472"/>
                </a:lnTo>
                <a:lnTo>
                  <a:pt x="2613276" y="1213565"/>
                </a:lnTo>
                <a:lnTo>
                  <a:pt x="2615845" y="1261123"/>
                </a:lnTo>
                <a:lnTo>
                  <a:pt x="2616707" y="1309116"/>
                </a:lnTo>
                <a:lnTo>
                  <a:pt x="2615845" y="1357108"/>
                </a:lnTo>
                <a:lnTo>
                  <a:pt x="2613276" y="1404666"/>
                </a:lnTo>
                <a:lnTo>
                  <a:pt x="2609031" y="1451759"/>
                </a:lnTo>
                <a:lnTo>
                  <a:pt x="2603139" y="1498358"/>
                </a:lnTo>
                <a:lnTo>
                  <a:pt x="2595630" y="1544432"/>
                </a:lnTo>
                <a:lnTo>
                  <a:pt x="2586533" y="1589953"/>
                </a:lnTo>
                <a:lnTo>
                  <a:pt x="2575878" y="1634891"/>
                </a:lnTo>
                <a:lnTo>
                  <a:pt x="2563694" y="1679217"/>
                </a:lnTo>
                <a:lnTo>
                  <a:pt x="2550011" y="1722900"/>
                </a:lnTo>
                <a:lnTo>
                  <a:pt x="2534859" y="1765911"/>
                </a:lnTo>
                <a:lnTo>
                  <a:pt x="2518267" y="1808221"/>
                </a:lnTo>
                <a:lnTo>
                  <a:pt x="2500264" y="1849800"/>
                </a:lnTo>
                <a:lnTo>
                  <a:pt x="2480880" y="1890618"/>
                </a:lnTo>
                <a:lnTo>
                  <a:pt x="2460146" y="1930646"/>
                </a:lnTo>
                <a:lnTo>
                  <a:pt x="2438089" y="1969854"/>
                </a:lnTo>
                <a:lnTo>
                  <a:pt x="2414740" y="2008213"/>
                </a:lnTo>
                <a:lnTo>
                  <a:pt x="2390129" y="2045693"/>
                </a:lnTo>
                <a:lnTo>
                  <a:pt x="2364284" y="2082265"/>
                </a:lnTo>
                <a:lnTo>
                  <a:pt x="2337236" y="2117899"/>
                </a:lnTo>
                <a:lnTo>
                  <a:pt x="2309014" y="2152565"/>
                </a:lnTo>
                <a:lnTo>
                  <a:pt x="2279648" y="2186234"/>
                </a:lnTo>
                <a:lnTo>
                  <a:pt x="2249166" y="2218876"/>
                </a:lnTo>
                <a:lnTo>
                  <a:pt x="2217600" y="2250462"/>
                </a:lnTo>
                <a:lnTo>
                  <a:pt x="2184977" y="2280961"/>
                </a:lnTo>
                <a:lnTo>
                  <a:pt x="2151328" y="2310346"/>
                </a:lnTo>
                <a:lnTo>
                  <a:pt x="2116683" y="2338585"/>
                </a:lnTo>
                <a:lnTo>
                  <a:pt x="2081070" y="2365650"/>
                </a:lnTo>
                <a:lnTo>
                  <a:pt x="2044520" y="2391510"/>
                </a:lnTo>
                <a:lnTo>
                  <a:pt x="2007062" y="2416137"/>
                </a:lnTo>
                <a:lnTo>
                  <a:pt x="1968725" y="2439500"/>
                </a:lnTo>
                <a:lnTo>
                  <a:pt x="1929540" y="2461570"/>
                </a:lnTo>
                <a:lnTo>
                  <a:pt x="1889535" y="2482318"/>
                </a:lnTo>
                <a:lnTo>
                  <a:pt x="1848740" y="2501714"/>
                </a:lnTo>
                <a:lnTo>
                  <a:pt x="1807185" y="2519728"/>
                </a:lnTo>
                <a:lnTo>
                  <a:pt x="1764899" y="2536331"/>
                </a:lnTo>
                <a:lnTo>
                  <a:pt x="1721912" y="2551492"/>
                </a:lnTo>
                <a:lnTo>
                  <a:pt x="1678254" y="2565184"/>
                </a:lnTo>
                <a:lnTo>
                  <a:pt x="1633953" y="2577375"/>
                </a:lnTo>
                <a:lnTo>
                  <a:pt x="1589040" y="2588037"/>
                </a:lnTo>
                <a:lnTo>
                  <a:pt x="1543544" y="2597140"/>
                </a:lnTo>
                <a:lnTo>
                  <a:pt x="1497494" y="2604654"/>
                </a:lnTo>
                <a:lnTo>
                  <a:pt x="1450921" y="2610550"/>
                </a:lnTo>
                <a:lnTo>
                  <a:pt x="1403853" y="2614798"/>
                </a:lnTo>
                <a:lnTo>
                  <a:pt x="1356321" y="2617368"/>
                </a:lnTo>
                <a:lnTo>
                  <a:pt x="1308354" y="2618232"/>
                </a:lnTo>
                <a:lnTo>
                  <a:pt x="1260386" y="2617368"/>
                </a:lnTo>
                <a:lnTo>
                  <a:pt x="1212854" y="2614798"/>
                </a:lnTo>
                <a:lnTo>
                  <a:pt x="1165786" y="2610550"/>
                </a:lnTo>
                <a:lnTo>
                  <a:pt x="1119213" y="2604654"/>
                </a:lnTo>
                <a:lnTo>
                  <a:pt x="1073163" y="2597140"/>
                </a:lnTo>
                <a:lnTo>
                  <a:pt x="1027667" y="2588037"/>
                </a:lnTo>
                <a:lnTo>
                  <a:pt x="982754" y="2577375"/>
                </a:lnTo>
                <a:lnTo>
                  <a:pt x="938453" y="2565184"/>
                </a:lnTo>
                <a:lnTo>
                  <a:pt x="894795" y="2551492"/>
                </a:lnTo>
                <a:lnTo>
                  <a:pt x="851808" y="2536331"/>
                </a:lnTo>
                <a:lnTo>
                  <a:pt x="809522" y="2519728"/>
                </a:lnTo>
                <a:lnTo>
                  <a:pt x="767967" y="2501714"/>
                </a:lnTo>
                <a:lnTo>
                  <a:pt x="727172" y="2482318"/>
                </a:lnTo>
                <a:lnTo>
                  <a:pt x="687167" y="2461570"/>
                </a:lnTo>
                <a:lnTo>
                  <a:pt x="647982" y="2439500"/>
                </a:lnTo>
                <a:lnTo>
                  <a:pt x="609645" y="2416137"/>
                </a:lnTo>
                <a:lnTo>
                  <a:pt x="572187" y="2391510"/>
                </a:lnTo>
                <a:lnTo>
                  <a:pt x="535637" y="2365650"/>
                </a:lnTo>
                <a:lnTo>
                  <a:pt x="500024" y="2338585"/>
                </a:lnTo>
                <a:lnTo>
                  <a:pt x="465379" y="2310346"/>
                </a:lnTo>
                <a:lnTo>
                  <a:pt x="431730" y="2280961"/>
                </a:lnTo>
                <a:lnTo>
                  <a:pt x="399107" y="2250462"/>
                </a:lnTo>
                <a:lnTo>
                  <a:pt x="367541" y="2218876"/>
                </a:lnTo>
                <a:lnTo>
                  <a:pt x="337059" y="2186234"/>
                </a:lnTo>
                <a:lnTo>
                  <a:pt x="307693" y="2152565"/>
                </a:lnTo>
                <a:lnTo>
                  <a:pt x="279471" y="2117899"/>
                </a:lnTo>
                <a:lnTo>
                  <a:pt x="252423" y="2082265"/>
                </a:lnTo>
                <a:lnTo>
                  <a:pt x="226578" y="2045693"/>
                </a:lnTo>
                <a:lnTo>
                  <a:pt x="201967" y="2008213"/>
                </a:lnTo>
                <a:lnTo>
                  <a:pt x="178618" y="1969854"/>
                </a:lnTo>
                <a:lnTo>
                  <a:pt x="156561" y="1930646"/>
                </a:lnTo>
                <a:lnTo>
                  <a:pt x="135827" y="1890618"/>
                </a:lnTo>
                <a:lnTo>
                  <a:pt x="116443" y="1849800"/>
                </a:lnTo>
                <a:lnTo>
                  <a:pt x="98440" y="1808221"/>
                </a:lnTo>
                <a:lnTo>
                  <a:pt x="81848" y="1765911"/>
                </a:lnTo>
                <a:lnTo>
                  <a:pt x="66696" y="1722900"/>
                </a:lnTo>
                <a:lnTo>
                  <a:pt x="53013" y="1679217"/>
                </a:lnTo>
                <a:lnTo>
                  <a:pt x="40829" y="1634891"/>
                </a:lnTo>
                <a:lnTo>
                  <a:pt x="30174" y="1589953"/>
                </a:lnTo>
                <a:lnTo>
                  <a:pt x="21077" y="1544432"/>
                </a:lnTo>
                <a:lnTo>
                  <a:pt x="13568" y="1498358"/>
                </a:lnTo>
                <a:lnTo>
                  <a:pt x="7676" y="1451759"/>
                </a:lnTo>
                <a:lnTo>
                  <a:pt x="3431" y="1404666"/>
                </a:lnTo>
                <a:lnTo>
                  <a:pt x="862" y="1357108"/>
                </a:lnTo>
                <a:lnTo>
                  <a:pt x="0" y="1309116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0043" y="1911857"/>
            <a:ext cx="577215" cy="220345"/>
          </a:xfrm>
          <a:custGeom>
            <a:avLst/>
            <a:gdLst/>
            <a:ahLst/>
            <a:cxnLst/>
            <a:rect l="l" t="t" r="r" b="b"/>
            <a:pathLst>
              <a:path w="577214" h="220344">
                <a:moveTo>
                  <a:pt x="447776" y="0"/>
                </a:moveTo>
                <a:lnTo>
                  <a:pt x="412978" y="0"/>
                </a:lnTo>
                <a:lnTo>
                  <a:pt x="412978" y="219837"/>
                </a:lnTo>
                <a:lnTo>
                  <a:pt x="441045" y="219837"/>
                </a:lnTo>
                <a:lnTo>
                  <a:pt x="441045" y="40004"/>
                </a:lnTo>
                <a:lnTo>
                  <a:pt x="470812" y="40004"/>
                </a:lnTo>
                <a:lnTo>
                  <a:pt x="447776" y="0"/>
                </a:lnTo>
                <a:close/>
              </a:path>
              <a:path w="577214" h="220344">
                <a:moveTo>
                  <a:pt x="470812" y="40004"/>
                </a:moveTo>
                <a:lnTo>
                  <a:pt x="441045" y="40004"/>
                </a:lnTo>
                <a:lnTo>
                  <a:pt x="443712" y="46481"/>
                </a:lnTo>
                <a:lnTo>
                  <a:pt x="446379" y="52450"/>
                </a:lnTo>
                <a:lnTo>
                  <a:pt x="449173" y="57912"/>
                </a:lnTo>
                <a:lnTo>
                  <a:pt x="451840" y="63372"/>
                </a:lnTo>
                <a:lnTo>
                  <a:pt x="456539" y="72262"/>
                </a:lnTo>
                <a:lnTo>
                  <a:pt x="541883" y="219837"/>
                </a:lnTo>
                <a:lnTo>
                  <a:pt x="576681" y="219837"/>
                </a:lnTo>
                <a:lnTo>
                  <a:pt x="576681" y="180212"/>
                </a:lnTo>
                <a:lnTo>
                  <a:pt x="548614" y="180212"/>
                </a:lnTo>
                <a:lnTo>
                  <a:pt x="545947" y="173608"/>
                </a:lnTo>
                <a:lnTo>
                  <a:pt x="533120" y="148208"/>
                </a:lnTo>
                <a:lnTo>
                  <a:pt x="470812" y="40004"/>
                </a:lnTo>
                <a:close/>
              </a:path>
              <a:path w="577214" h="220344">
                <a:moveTo>
                  <a:pt x="576681" y="0"/>
                </a:moveTo>
                <a:lnTo>
                  <a:pt x="548614" y="0"/>
                </a:lnTo>
                <a:lnTo>
                  <a:pt x="548614" y="180212"/>
                </a:lnTo>
                <a:lnTo>
                  <a:pt x="576681" y="180212"/>
                </a:lnTo>
                <a:lnTo>
                  <a:pt x="576681" y="0"/>
                </a:lnTo>
                <a:close/>
              </a:path>
              <a:path w="577214" h="220344">
                <a:moveTo>
                  <a:pt x="234416" y="0"/>
                </a:moveTo>
                <a:lnTo>
                  <a:pt x="199618" y="0"/>
                </a:lnTo>
                <a:lnTo>
                  <a:pt x="199618" y="219837"/>
                </a:lnTo>
                <a:lnTo>
                  <a:pt x="227685" y="219837"/>
                </a:lnTo>
                <a:lnTo>
                  <a:pt x="227685" y="40004"/>
                </a:lnTo>
                <a:lnTo>
                  <a:pt x="257452" y="40004"/>
                </a:lnTo>
                <a:lnTo>
                  <a:pt x="234416" y="0"/>
                </a:lnTo>
                <a:close/>
              </a:path>
              <a:path w="577214" h="220344">
                <a:moveTo>
                  <a:pt x="257452" y="40004"/>
                </a:moveTo>
                <a:lnTo>
                  <a:pt x="227685" y="40004"/>
                </a:lnTo>
                <a:lnTo>
                  <a:pt x="230352" y="46481"/>
                </a:lnTo>
                <a:lnTo>
                  <a:pt x="233019" y="52450"/>
                </a:lnTo>
                <a:lnTo>
                  <a:pt x="235813" y="57912"/>
                </a:lnTo>
                <a:lnTo>
                  <a:pt x="238480" y="63372"/>
                </a:lnTo>
                <a:lnTo>
                  <a:pt x="243179" y="72262"/>
                </a:lnTo>
                <a:lnTo>
                  <a:pt x="328523" y="219837"/>
                </a:lnTo>
                <a:lnTo>
                  <a:pt x="363321" y="219837"/>
                </a:lnTo>
                <a:lnTo>
                  <a:pt x="363321" y="180212"/>
                </a:lnTo>
                <a:lnTo>
                  <a:pt x="335254" y="180212"/>
                </a:lnTo>
                <a:lnTo>
                  <a:pt x="332587" y="173608"/>
                </a:lnTo>
                <a:lnTo>
                  <a:pt x="319760" y="148208"/>
                </a:lnTo>
                <a:lnTo>
                  <a:pt x="257452" y="40004"/>
                </a:lnTo>
                <a:close/>
              </a:path>
              <a:path w="577214" h="220344">
                <a:moveTo>
                  <a:pt x="363321" y="0"/>
                </a:moveTo>
                <a:lnTo>
                  <a:pt x="335254" y="0"/>
                </a:lnTo>
                <a:lnTo>
                  <a:pt x="335254" y="180212"/>
                </a:lnTo>
                <a:lnTo>
                  <a:pt x="363321" y="180212"/>
                </a:lnTo>
                <a:lnTo>
                  <a:pt x="363321" y="0"/>
                </a:lnTo>
                <a:close/>
              </a:path>
              <a:path w="577214" h="220344">
                <a:moveTo>
                  <a:pt x="30175" y="0"/>
                </a:moveTo>
                <a:lnTo>
                  <a:pt x="0" y="0"/>
                </a:lnTo>
                <a:lnTo>
                  <a:pt x="0" y="219837"/>
                </a:lnTo>
                <a:lnTo>
                  <a:pt x="30175" y="219837"/>
                </a:lnTo>
                <a:lnTo>
                  <a:pt x="30175" y="143001"/>
                </a:lnTo>
                <a:lnTo>
                  <a:pt x="54254" y="117093"/>
                </a:lnTo>
                <a:lnTo>
                  <a:pt x="91456" y="117093"/>
                </a:lnTo>
                <a:lnTo>
                  <a:pt x="82504" y="105155"/>
                </a:lnTo>
                <a:lnTo>
                  <a:pt x="30175" y="105155"/>
                </a:lnTo>
                <a:lnTo>
                  <a:pt x="30175" y="0"/>
                </a:lnTo>
                <a:close/>
              </a:path>
              <a:path w="577214" h="220344">
                <a:moveTo>
                  <a:pt x="91456" y="117093"/>
                </a:moveTo>
                <a:lnTo>
                  <a:pt x="54254" y="117093"/>
                </a:lnTo>
                <a:lnTo>
                  <a:pt x="130149" y="219837"/>
                </a:lnTo>
                <a:lnTo>
                  <a:pt x="168503" y="219837"/>
                </a:lnTo>
                <a:lnTo>
                  <a:pt x="91456" y="117093"/>
                </a:lnTo>
                <a:close/>
              </a:path>
              <a:path w="577214" h="220344">
                <a:moveTo>
                  <a:pt x="163423" y="0"/>
                </a:moveTo>
                <a:lnTo>
                  <a:pt x="126466" y="0"/>
                </a:lnTo>
                <a:lnTo>
                  <a:pt x="30175" y="105155"/>
                </a:lnTo>
                <a:lnTo>
                  <a:pt x="82504" y="105155"/>
                </a:lnTo>
                <a:lnTo>
                  <a:pt x="74980" y="95122"/>
                </a:lnTo>
                <a:lnTo>
                  <a:pt x="163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1999" y="1890267"/>
            <a:ext cx="701675" cy="285750"/>
          </a:xfrm>
          <a:custGeom>
            <a:avLst/>
            <a:gdLst/>
            <a:ahLst/>
            <a:cxnLst/>
            <a:rect l="l" t="t" r="r" b="b"/>
            <a:pathLst>
              <a:path w="701675" h="285750">
                <a:moveTo>
                  <a:pt x="413332" y="155067"/>
                </a:moveTo>
                <a:lnTo>
                  <a:pt x="272489" y="155067"/>
                </a:lnTo>
                <a:lnTo>
                  <a:pt x="272489" y="180975"/>
                </a:lnTo>
                <a:lnTo>
                  <a:pt x="413332" y="180975"/>
                </a:lnTo>
                <a:lnTo>
                  <a:pt x="413332" y="155067"/>
                </a:lnTo>
                <a:close/>
              </a:path>
              <a:path w="701675" h="285750">
                <a:moveTo>
                  <a:pt x="413332" y="90805"/>
                </a:moveTo>
                <a:lnTo>
                  <a:pt x="272489" y="90805"/>
                </a:lnTo>
                <a:lnTo>
                  <a:pt x="272489" y="116712"/>
                </a:lnTo>
                <a:lnTo>
                  <a:pt x="413332" y="116712"/>
                </a:lnTo>
                <a:lnTo>
                  <a:pt x="413332" y="90805"/>
                </a:lnTo>
                <a:close/>
              </a:path>
              <a:path w="701675" h="285750">
                <a:moveTo>
                  <a:pt x="466926" y="196215"/>
                </a:moveTo>
                <a:lnTo>
                  <a:pt x="452067" y="220345"/>
                </a:lnTo>
                <a:lnTo>
                  <a:pt x="459945" y="226204"/>
                </a:lnTo>
                <a:lnTo>
                  <a:pt x="468133" y="231219"/>
                </a:lnTo>
                <a:lnTo>
                  <a:pt x="512898" y="244349"/>
                </a:lnTo>
                <a:lnTo>
                  <a:pt x="522425" y="244729"/>
                </a:lnTo>
                <a:lnTo>
                  <a:pt x="532166" y="244395"/>
                </a:lnTo>
                <a:lnTo>
                  <a:pt x="570447" y="233124"/>
                </a:lnTo>
                <a:lnTo>
                  <a:pt x="588507" y="217297"/>
                </a:lnTo>
                <a:lnTo>
                  <a:pt x="522425" y="217297"/>
                </a:lnTo>
                <a:lnTo>
                  <a:pt x="515380" y="217009"/>
                </a:lnTo>
                <a:lnTo>
                  <a:pt x="474786" y="201596"/>
                </a:lnTo>
                <a:lnTo>
                  <a:pt x="466926" y="196215"/>
                </a:lnTo>
                <a:close/>
              </a:path>
              <a:path w="701675" h="285750">
                <a:moveTo>
                  <a:pt x="581871" y="45085"/>
                </a:moveTo>
                <a:lnTo>
                  <a:pt x="527886" y="45085"/>
                </a:lnTo>
                <a:lnTo>
                  <a:pt x="532585" y="45720"/>
                </a:lnTo>
                <a:lnTo>
                  <a:pt x="537030" y="46862"/>
                </a:lnTo>
                <a:lnTo>
                  <a:pt x="541475" y="48133"/>
                </a:lnTo>
                <a:lnTo>
                  <a:pt x="545412" y="49911"/>
                </a:lnTo>
                <a:lnTo>
                  <a:pt x="548587" y="52451"/>
                </a:lnTo>
                <a:lnTo>
                  <a:pt x="551889" y="54864"/>
                </a:lnTo>
                <a:lnTo>
                  <a:pt x="554429" y="57785"/>
                </a:lnTo>
                <a:lnTo>
                  <a:pt x="556461" y="61341"/>
                </a:lnTo>
                <a:lnTo>
                  <a:pt x="558366" y="64897"/>
                </a:lnTo>
                <a:lnTo>
                  <a:pt x="559255" y="69215"/>
                </a:lnTo>
                <a:lnTo>
                  <a:pt x="559255" y="81153"/>
                </a:lnTo>
                <a:lnTo>
                  <a:pt x="535125" y="112649"/>
                </a:lnTo>
                <a:lnTo>
                  <a:pt x="529283" y="113665"/>
                </a:lnTo>
                <a:lnTo>
                  <a:pt x="496517" y="113665"/>
                </a:lnTo>
                <a:lnTo>
                  <a:pt x="496517" y="139827"/>
                </a:lnTo>
                <a:lnTo>
                  <a:pt x="529918" y="139827"/>
                </a:lnTo>
                <a:lnTo>
                  <a:pt x="535887" y="140462"/>
                </a:lnTo>
                <a:lnTo>
                  <a:pt x="541475" y="141732"/>
                </a:lnTo>
                <a:lnTo>
                  <a:pt x="547063" y="142875"/>
                </a:lnTo>
                <a:lnTo>
                  <a:pt x="551889" y="144907"/>
                </a:lnTo>
                <a:lnTo>
                  <a:pt x="555953" y="147828"/>
                </a:lnTo>
                <a:lnTo>
                  <a:pt x="560017" y="150622"/>
                </a:lnTo>
                <a:lnTo>
                  <a:pt x="563192" y="154432"/>
                </a:lnTo>
                <a:lnTo>
                  <a:pt x="565605" y="159258"/>
                </a:lnTo>
                <a:lnTo>
                  <a:pt x="567891" y="163957"/>
                </a:lnTo>
                <a:lnTo>
                  <a:pt x="569034" y="170053"/>
                </a:lnTo>
                <a:lnTo>
                  <a:pt x="569034" y="186182"/>
                </a:lnTo>
                <a:lnTo>
                  <a:pt x="557731" y="206629"/>
                </a:lnTo>
                <a:lnTo>
                  <a:pt x="553921" y="209931"/>
                </a:lnTo>
                <a:lnTo>
                  <a:pt x="549095" y="212471"/>
                </a:lnTo>
                <a:lnTo>
                  <a:pt x="537284" y="216281"/>
                </a:lnTo>
                <a:lnTo>
                  <a:pt x="530299" y="217297"/>
                </a:lnTo>
                <a:lnTo>
                  <a:pt x="588507" y="217297"/>
                </a:lnTo>
                <a:lnTo>
                  <a:pt x="591894" y="212217"/>
                </a:lnTo>
                <a:lnTo>
                  <a:pt x="597736" y="196977"/>
                </a:lnTo>
                <a:lnTo>
                  <a:pt x="599260" y="189103"/>
                </a:lnTo>
                <a:lnTo>
                  <a:pt x="599260" y="176403"/>
                </a:lnTo>
                <a:lnTo>
                  <a:pt x="581847" y="137269"/>
                </a:lnTo>
                <a:lnTo>
                  <a:pt x="554683" y="125857"/>
                </a:lnTo>
                <a:lnTo>
                  <a:pt x="561414" y="123444"/>
                </a:lnTo>
                <a:lnTo>
                  <a:pt x="567002" y="120269"/>
                </a:lnTo>
                <a:lnTo>
                  <a:pt x="576019" y="112522"/>
                </a:lnTo>
                <a:lnTo>
                  <a:pt x="579575" y="108331"/>
                </a:lnTo>
                <a:lnTo>
                  <a:pt x="582115" y="103886"/>
                </a:lnTo>
                <a:lnTo>
                  <a:pt x="584782" y="99441"/>
                </a:lnTo>
                <a:lnTo>
                  <a:pt x="589199" y="64897"/>
                </a:lnTo>
                <a:lnTo>
                  <a:pt x="587576" y="57531"/>
                </a:lnTo>
                <a:lnTo>
                  <a:pt x="584401" y="50673"/>
                </a:lnTo>
                <a:lnTo>
                  <a:pt x="581871" y="45085"/>
                </a:lnTo>
                <a:close/>
              </a:path>
              <a:path w="701675" h="285750">
                <a:moveTo>
                  <a:pt x="522679" y="18287"/>
                </a:moveTo>
                <a:lnTo>
                  <a:pt x="514424" y="18287"/>
                </a:lnTo>
                <a:lnTo>
                  <a:pt x="507058" y="19177"/>
                </a:lnTo>
                <a:lnTo>
                  <a:pt x="469593" y="38354"/>
                </a:lnTo>
                <a:lnTo>
                  <a:pt x="465529" y="42418"/>
                </a:lnTo>
                <a:lnTo>
                  <a:pt x="461879" y="46862"/>
                </a:lnTo>
                <a:lnTo>
                  <a:pt x="458671" y="51181"/>
                </a:lnTo>
                <a:lnTo>
                  <a:pt x="480388" y="67056"/>
                </a:lnTo>
                <a:lnTo>
                  <a:pt x="486230" y="59309"/>
                </a:lnTo>
                <a:lnTo>
                  <a:pt x="492580" y="53721"/>
                </a:lnTo>
                <a:lnTo>
                  <a:pt x="505915" y="46862"/>
                </a:lnTo>
                <a:lnTo>
                  <a:pt x="513916" y="45085"/>
                </a:lnTo>
                <a:lnTo>
                  <a:pt x="581871" y="45085"/>
                </a:lnTo>
                <a:lnTo>
                  <a:pt x="581353" y="43942"/>
                </a:lnTo>
                <a:lnTo>
                  <a:pt x="543825" y="20484"/>
                </a:lnTo>
                <a:lnTo>
                  <a:pt x="530109" y="18528"/>
                </a:lnTo>
                <a:lnTo>
                  <a:pt x="522679" y="18287"/>
                </a:lnTo>
                <a:close/>
              </a:path>
              <a:path w="701675" h="285750">
                <a:moveTo>
                  <a:pt x="132535" y="10922"/>
                </a:moveTo>
                <a:lnTo>
                  <a:pt x="103071" y="10922"/>
                </a:lnTo>
                <a:lnTo>
                  <a:pt x="103071" y="241427"/>
                </a:lnTo>
                <a:lnTo>
                  <a:pt x="132535" y="241427"/>
                </a:lnTo>
                <a:lnTo>
                  <a:pt x="132535" y="185547"/>
                </a:lnTo>
                <a:lnTo>
                  <a:pt x="155776" y="162179"/>
                </a:lnTo>
                <a:lnTo>
                  <a:pt x="190734" y="162179"/>
                </a:lnTo>
                <a:lnTo>
                  <a:pt x="181974" y="149606"/>
                </a:lnTo>
                <a:lnTo>
                  <a:pt x="132535" y="149606"/>
                </a:lnTo>
                <a:lnTo>
                  <a:pt x="132535" y="10922"/>
                </a:lnTo>
                <a:close/>
              </a:path>
              <a:path w="701675" h="285750">
                <a:moveTo>
                  <a:pt x="190734" y="162179"/>
                </a:moveTo>
                <a:lnTo>
                  <a:pt x="155776" y="162179"/>
                </a:lnTo>
                <a:lnTo>
                  <a:pt x="208735" y="241427"/>
                </a:lnTo>
                <a:lnTo>
                  <a:pt x="245946" y="241427"/>
                </a:lnTo>
                <a:lnTo>
                  <a:pt x="190734" y="162179"/>
                </a:lnTo>
                <a:close/>
              </a:path>
              <a:path w="701675" h="285750">
                <a:moveTo>
                  <a:pt x="242009" y="74676"/>
                </a:moveTo>
                <a:lnTo>
                  <a:pt x="203909" y="74676"/>
                </a:lnTo>
                <a:lnTo>
                  <a:pt x="132535" y="149606"/>
                </a:lnTo>
                <a:lnTo>
                  <a:pt x="181974" y="149606"/>
                </a:lnTo>
                <a:lnTo>
                  <a:pt x="176223" y="141351"/>
                </a:lnTo>
                <a:lnTo>
                  <a:pt x="242009" y="74676"/>
                </a:lnTo>
                <a:close/>
              </a:path>
              <a:path w="701675" h="285750">
                <a:moveTo>
                  <a:pt x="656791" y="0"/>
                </a:moveTo>
                <a:lnTo>
                  <a:pt x="628851" y="0"/>
                </a:lnTo>
                <a:lnTo>
                  <a:pt x="639283" y="15432"/>
                </a:lnTo>
                <a:lnTo>
                  <a:pt x="648107" y="31257"/>
                </a:lnTo>
                <a:lnTo>
                  <a:pt x="665149" y="81186"/>
                </a:lnTo>
                <a:lnTo>
                  <a:pt x="670507" y="134747"/>
                </a:lnTo>
                <a:lnTo>
                  <a:pt x="670507" y="149987"/>
                </a:lnTo>
                <a:lnTo>
                  <a:pt x="665364" y="201725"/>
                </a:lnTo>
                <a:lnTo>
                  <a:pt x="648679" y="252507"/>
                </a:lnTo>
                <a:lnTo>
                  <a:pt x="628851" y="285242"/>
                </a:lnTo>
                <a:lnTo>
                  <a:pt x="656791" y="285242"/>
                </a:lnTo>
                <a:lnTo>
                  <a:pt x="684437" y="240432"/>
                </a:lnTo>
                <a:lnTo>
                  <a:pt x="698876" y="187674"/>
                </a:lnTo>
                <a:lnTo>
                  <a:pt x="701570" y="134747"/>
                </a:lnTo>
                <a:lnTo>
                  <a:pt x="700933" y="116220"/>
                </a:lnTo>
                <a:lnTo>
                  <a:pt x="690700" y="61214"/>
                </a:lnTo>
                <a:lnTo>
                  <a:pt x="667483" y="13975"/>
                </a:lnTo>
                <a:lnTo>
                  <a:pt x="656791" y="0"/>
                </a:lnTo>
                <a:close/>
              </a:path>
              <a:path w="701675" h="285750">
                <a:moveTo>
                  <a:pt x="72845" y="0"/>
                </a:moveTo>
                <a:lnTo>
                  <a:pt x="44778" y="0"/>
                </a:lnTo>
                <a:lnTo>
                  <a:pt x="34088" y="13975"/>
                </a:lnTo>
                <a:lnTo>
                  <a:pt x="10996" y="61214"/>
                </a:lnTo>
                <a:lnTo>
                  <a:pt x="638" y="116220"/>
                </a:lnTo>
                <a:lnTo>
                  <a:pt x="0" y="134747"/>
                </a:lnTo>
                <a:lnTo>
                  <a:pt x="0" y="149987"/>
                </a:lnTo>
                <a:lnTo>
                  <a:pt x="6162" y="206077"/>
                </a:lnTo>
                <a:lnTo>
                  <a:pt x="24887" y="256301"/>
                </a:lnTo>
                <a:lnTo>
                  <a:pt x="44778" y="285242"/>
                </a:lnTo>
                <a:lnTo>
                  <a:pt x="72845" y="285242"/>
                </a:lnTo>
                <a:lnTo>
                  <a:pt x="62012" y="269005"/>
                </a:lnTo>
                <a:lnTo>
                  <a:pt x="52954" y="252507"/>
                </a:lnTo>
                <a:lnTo>
                  <a:pt x="36206" y="201725"/>
                </a:lnTo>
                <a:lnTo>
                  <a:pt x="31062" y="149987"/>
                </a:lnTo>
                <a:lnTo>
                  <a:pt x="31062" y="134747"/>
                </a:lnTo>
                <a:lnTo>
                  <a:pt x="36473" y="81186"/>
                </a:lnTo>
                <a:lnTo>
                  <a:pt x="53541" y="31257"/>
                </a:lnTo>
                <a:lnTo>
                  <a:pt x="62395" y="15432"/>
                </a:lnTo>
                <a:lnTo>
                  <a:pt x="728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2401" y="5218938"/>
            <a:ext cx="6409055" cy="76200"/>
          </a:xfrm>
          <a:custGeom>
            <a:avLst/>
            <a:gdLst/>
            <a:ahLst/>
            <a:cxnLst/>
            <a:rect l="l" t="t" r="r" b="b"/>
            <a:pathLst>
              <a:path w="6409055" h="76200">
                <a:moveTo>
                  <a:pt x="6388862" y="28193"/>
                </a:moveTo>
                <a:lnTo>
                  <a:pt x="6345174" y="28193"/>
                </a:lnTo>
                <a:lnTo>
                  <a:pt x="6345174" y="48006"/>
                </a:lnTo>
                <a:lnTo>
                  <a:pt x="6332474" y="48015"/>
                </a:lnTo>
                <a:lnTo>
                  <a:pt x="6332474" y="76200"/>
                </a:lnTo>
                <a:lnTo>
                  <a:pt x="6408674" y="38100"/>
                </a:lnTo>
                <a:lnTo>
                  <a:pt x="6388862" y="28193"/>
                </a:lnTo>
                <a:close/>
              </a:path>
              <a:path w="6409055" h="76200">
                <a:moveTo>
                  <a:pt x="6332474" y="28203"/>
                </a:moveTo>
                <a:lnTo>
                  <a:pt x="0" y="32765"/>
                </a:lnTo>
                <a:lnTo>
                  <a:pt x="0" y="52578"/>
                </a:lnTo>
                <a:lnTo>
                  <a:pt x="6332474" y="48015"/>
                </a:lnTo>
                <a:lnTo>
                  <a:pt x="6332474" y="28203"/>
                </a:lnTo>
                <a:close/>
              </a:path>
              <a:path w="6409055" h="76200">
                <a:moveTo>
                  <a:pt x="6345174" y="28193"/>
                </a:moveTo>
                <a:lnTo>
                  <a:pt x="6332474" y="28203"/>
                </a:lnTo>
                <a:lnTo>
                  <a:pt x="6332474" y="48015"/>
                </a:lnTo>
                <a:lnTo>
                  <a:pt x="6345174" y="48006"/>
                </a:lnTo>
                <a:lnTo>
                  <a:pt x="6345174" y="28193"/>
                </a:lnTo>
                <a:close/>
              </a:path>
              <a:path w="6409055" h="76200">
                <a:moveTo>
                  <a:pt x="6332474" y="0"/>
                </a:moveTo>
                <a:lnTo>
                  <a:pt x="6332474" y="28203"/>
                </a:lnTo>
                <a:lnTo>
                  <a:pt x="6388862" y="28193"/>
                </a:lnTo>
                <a:lnTo>
                  <a:pt x="63324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7117" y="2242566"/>
            <a:ext cx="76200" cy="3389629"/>
          </a:xfrm>
          <a:custGeom>
            <a:avLst/>
            <a:gdLst/>
            <a:ahLst/>
            <a:cxnLst/>
            <a:rect l="l" t="t" r="r" b="b"/>
            <a:pathLst>
              <a:path w="76200" h="3389629">
                <a:moveTo>
                  <a:pt x="48006" y="63500"/>
                </a:moveTo>
                <a:lnTo>
                  <a:pt x="28193" y="63500"/>
                </a:lnTo>
                <a:lnTo>
                  <a:pt x="28193" y="3389591"/>
                </a:lnTo>
                <a:lnTo>
                  <a:pt x="48006" y="3389591"/>
                </a:lnTo>
                <a:lnTo>
                  <a:pt x="48006" y="63500"/>
                </a:lnTo>
                <a:close/>
              </a:path>
              <a:path w="76200" h="3389629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89629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87746" y="5292293"/>
            <a:ext cx="26301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맑은 고딕"/>
                <a:cs typeface="맑은 고딕"/>
              </a:rPr>
              <a:t>principal component</a:t>
            </a:r>
            <a:r>
              <a:rPr sz="1900" b="1" spc="-15" dirty="0">
                <a:latin typeface="맑은 고딕"/>
                <a:cs typeface="맑은 고딕"/>
              </a:rPr>
              <a:t> </a:t>
            </a:r>
            <a:r>
              <a:rPr sz="1900" b="1" spc="-5" dirty="0">
                <a:latin typeface="맑은 고딕"/>
                <a:cs typeface="맑은 고딕"/>
              </a:rPr>
              <a:t>1</a:t>
            </a:r>
            <a:endParaRPr sz="190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92964" y="2273947"/>
            <a:ext cx="346075" cy="2630170"/>
          </a:xfrm>
          <a:prstGeom prst="rect">
            <a:avLst/>
          </a:prstGeom>
        </p:spPr>
        <p:txBody>
          <a:bodyPr vert="vert270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900" b="1" spc="-10" dirty="0">
                <a:latin typeface="맑은 고딕"/>
                <a:cs typeface="맑은 고딕"/>
              </a:rPr>
              <a:t>principal component </a:t>
            </a:r>
            <a:r>
              <a:rPr sz="1900" b="1" spc="-5" dirty="0">
                <a:latin typeface="맑은 고딕"/>
                <a:cs typeface="맑은 고딕"/>
              </a:rPr>
              <a:t>2</a:t>
            </a:r>
            <a:endParaRPr sz="1900">
              <a:latin typeface="맑은 고딕"/>
              <a:cs typeface="맑은 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05755" y="2542032"/>
            <a:ext cx="897636" cy="1702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91739" y="2426207"/>
            <a:ext cx="638556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6415" y="4524755"/>
            <a:ext cx="620267" cy="637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4032" y="2892551"/>
            <a:ext cx="638556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20440" y="2284476"/>
            <a:ext cx="640079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63796" y="2144267"/>
            <a:ext cx="638555" cy="603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744" y="3435096"/>
            <a:ext cx="640080" cy="603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31964" y="3555491"/>
            <a:ext cx="621792" cy="637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34228" y="3555491"/>
            <a:ext cx="620268" cy="637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51803" y="3003804"/>
            <a:ext cx="620268" cy="637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9543" y="4244340"/>
            <a:ext cx="621792" cy="637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0731" y="1796795"/>
            <a:ext cx="1800225" cy="1027430"/>
          </a:xfrm>
          <a:custGeom>
            <a:avLst/>
            <a:gdLst/>
            <a:ahLst/>
            <a:cxnLst/>
            <a:rect l="l" t="t" r="r" b="b"/>
            <a:pathLst>
              <a:path w="1800225" h="1027430">
                <a:moveTo>
                  <a:pt x="0" y="1027176"/>
                </a:moveTo>
                <a:lnTo>
                  <a:pt x="1799844" y="1027176"/>
                </a:lnTo>
                <a:lnTo>
                  <a:pt x="1799844" y="0"/>
                </a:lnTo>
                <a:lnTo>
                  <a:pt x="0" y="0"/>
                </a:lnTo>
                <a:lnTo>
                  <a:pt x="0" y="1027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84364" y="1877567"/>
            <a:ext cx="413003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84364" y="2357627"/>
            <a:ext cx="423672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380731" y="1796795"/>
            <a:ext cx="1800225" cy="102743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1830" marR="191770" indent="-3810">
              <a:lnSpc>
                <a:spcPts val="3670"/>
              </a:lnSpc>
              <a:spcBef>
                <a:spcPts val="145"/>
              </a:spcBef>
            </a:pPr>
            <a:r>
              <a:rPr sz="1900" spc="-5" dirty="0">
                <a:latin typeface="맑은 고딕"/>
                <a:cs typeface="맑은 고딕"/>
              </a:rPr>
              <a:t>Su</a:t>
            </a:r>
            <a:r>
              <a:rPr sz="1900" spc="75" dirty="0">
                <a:latin typeface="맑은 고딕"/>
                <a:cs typeface="맑은 고딕"/>
              </a:rPr>
              <a:t>r</a:t>
            </a:r>
            <a:r>
              <a:rPr sz="1900" spc="-10" dirty="0">
                <a:latin typeface="맑은 고딕"/>
                <a:cs typeface="맑은 고딕"/>
              </a:rPr>
              <a:t>vi</a:t>
            </a:r>
            <a:r>
              <a:rPr sz="1900" spc="-20" dirty="0">
                <a:latin typeface="맑은 고딕"/>
                <a:cs typeface="맑은 고딕"/>
              </a:rPr>
              <a:t>v</a:t>
            </a:r>
            <a:r>
              <a:rPr sz="1900" spc="-10" dirty="0">
                <a:latin typeface="맑은 고딕"/>
                <a:cs typeface="맑은 고딕"/>
              </a:rPr>
              <a:t>ed  Dead</a:t>
            </a:r>
            <a:endParaRPr sz="19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127" y="1450847"/>
            <a:ext cx="8801100" cy="4391025"/>
          </a:xfrm>
          <a:custGeom>
            <a:avLst/>
            <a:gdLst/>
            <a:ahLst/>
            <a:cxnLst/>
            <a:rect l="l" t="t" r="r" b="b"/>
            <a:pathLst>
              <a:path w="8801100" h="4391025">
                <a:moveTo>
                  <a:pt x="0" y="4390644"/>
                </a:moveTo>
                <a:lnTo>
                  <a:pt x="8801100" y="4390644"/>
                </a:lnTo>
                <a:lnTo>
                  <a:pt x="8801100" y="0"/>
                </a:lnTo>
                <a:lnTo>
                  <a:pt x="0" y="0"/>
                </a:lnTo>
                <a:lnTo>
                  <a:pt x="0" y="4390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18208" y="165862"/>
            <a:ext cx="196850" cy="266700"/>
          </a:xfrm>
          <a:custGeom>
            <a:avLst/>
            <a:gdLst/>
            <a:ahLst/>
            <a:cxnLst/>
            <a:rect l="l" t="t" r="r" b="b"/>
            <a:pathLst>
              <a:path w="196850" h="266700">
                <a:moveTo>
                  <a:pt x="45465" y="0"/>
                </a:moveTo>
                <a:lnTo>
                  <a:pt x="0" y="0"/>
                </a:lnTo>
                <a:lnTo>
                  <a:pt x="0" y="266319"/>
                </a:lnTo>
                <a:lnTo>
                  <a:pt x="45465" y="266319"/>
                </a:lnTo>
                <a:lnTo>
                  <a:pt x="45465" y="153035"/>
                </a:lnTo>
                <a:lnTo>
                  <a:pt x="101342" y="153035"/>
                </a:lnTo>
                <a:lnTo>
                  <a:pt x="81025" y="128905"/>
                </a:lnTo>
                <a:lnTo>
                  <a:pt x="100489" y="106172"/>
                </a:lnTo>
                <a:lnTo>
                  <a:pt x="45465" y="106172"/>
                </a:lnTo>
                <a:lnTo>
                  <a:pt x="45465" y="0"/>
                </a:lnTo>
                <a:close/>
              </a:path>
              <a:path w="196850" h="266700">
                <a:moveTo>
                  <a:pt x="101342" y="153035"/>
                </a:moveTo>
                <a:lnTo>
                  <a:pt x="45465" y="153035"/>
                </a:lnTo>
                <a:lnTo>
                  <a:pt x="139953" y="266319"/>
                </a:lnTo>
                <a:lnTo>
                  <a:pt x="196722" y="266319"/>
                </a:lnTo>
                <a:lnTo>
                  <a:pt x="101342" y="153035"/>
                </a:lnTo>
                <a:close/>
              </a:path>
              <a:path w="196850" h="266700">
                <a:moveTo>
                  <a:pt x="191388" y="0"/>
                </a:moveTo>
                <a:lnTo>
                  <a:pt x="134619" y="0"/>
                </a:lnTo>
                <a:lnTo>
                  <a:pt x="45465" y="106172"/>
                </a:lnTo>
                <a:lnTo>
                  <a:pt x="100489" y="106172"/>
                </a:lnTo>
                <a:lnTo>
                  <a:pt x="191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2552" y="29151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36" y="0"/>
                </a:lnTo>
              </a:path>
            </a:pathLst>
          </a:custGeom>
          <a:ln w="36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9557" y="148081"/>
            <a:ext cx="4029710" cy="355600"/>
          </a:xfrm>
          <a:custGeom>
            <a:avLst/>
            <a:gdLst/>
            <a:ahLst/>
            <a:cxnLst/>
            <a:rect l="l" t="t" r="r" b="b"/>
            <a:pathLst>
              <a:path w="4029710" h="355600">
                <a:moveTo>
                  <a:pt x="514857" y="159003"/>
                </a:moveTo>
                <a:lnTo>
                  <a:pt x="510159" y="159003"/>
                </a:lnTo>
                <a:lnTo>
                  <a:pt x="502108" y="159192"/>
                </a:lnTo>
                <a:lnTo>
                  <a:pt x="461200" y="165862"/>
                </a:lnTo>
                <a:lnTo>
                  <a:pt x="428638" y="185943"/>
                </a:lnTo>
                <a:lnTo>
                  <a:pt x="415036" y="224409"/>
                </a:lnTo>
                <a:lnTo>
                  <a:pt x="415369" y="231644"/>
                </a:lnTo>
                <a:lnTo>
                  <a:pt x="435229" y="270256"/>
                </a:lnTo>
                <a:lnTo>
                  <a:pt x="471709" y="285146"/>
                </a:lnTo>
                <a:lnTo>
                  <a:pt x="486791" y="286131"/>
                </a:lnTo>
                <a:lnTo>
                  <a:pt x="493285" y="285938"/>
                </a:lnTo>
                <a:lnTo>
                  <a:pt x="534669" y="273812"/>
                </a:lnTo>
                <a:lnTo>
                  <a:pt x="578993" y="273812"/>
                </a:lnTo>
                <a:lnTo>
                  <a:pt x="578993" y="250317"/>
                </a:lnTo>
                <a:lnTo>
                  <a:pt x="480822" y="250317"/>
                </a:lnTo>
                <a:lnTo>
                  <a:pt x="473456" y="248285"/>
                </a:lnTo>
                <a:lnTo>
                  <a:pt x="461644" y="240284"/>
                </a:lnTo>
                <a:lnTo>
                  <a:pt x="458724" y="233680"/>
                </a:lnTo>
                <a:lnTo>
                  <a:pt x="458724" y="218059"/>
                </a:lnTo>
                <a:lnTo>
                  <a:pt x="490093" y="196342"/>
                </a:lnTo>
                <a:lnTo>
                  <a:pt x="510031" y="194564"/>
                </a:lnTo>
                <a:lnTo>
                  <a:pt x="578993" y="194564"/>
                </a:lnTo>
                <a:lnTo>
                  <a:pt x="578993" y="171450"/>
                </a:lnTo>
                <a:lnTo>
                  <a:pt x="578209" y="160527"/>
                </a:lnTo>
                <a:lnTo>
                  <a:pt x="534288" y="160527"/>
                </a:lnTo>
                <a:lnTo>
                  <a:pt x="530479" y="160020"/>
                </a:lnTo>
                <a:lnTo>
                  <a:pt x="526795" y="159639"/>
                </a:lnTo>
                <a:lnTo>
                  <a:pt x="519175" y="159131"/>
                </a:lnTo>
                <a:lnTo>
                  <a:pt x="514857" y="159003"/>
                </a:lnTo>
                <a:close/>
              </a:path>
              <a:path w="4029710" h="355600">
                <a:moveTo>
                  <a:pt x="578993" y="273812"/>
                </a:moveTo>
                <a:lnTo>
                  <a:pt x="534669" y="273812"/>
                </a:lnTo>
                <a:lnTo>
                  <a:pt x="534669" y="284099"/>
                </a:lnTo>
                <a:lnTo>
                  <a:pt x="578993" y="284099"/>
                </a:lnTo>
                <a:lnTo>
                  <a:pt x="578993" y="273812"/>
                </a:lnTo>
                <a:close/>
              </a:path>
              <a:path w="4029710" h="355600">
                <a:moveTo>
                  <a:pt x="578993" y="194564"/>
                </a:moveTo>
                <a:lnTo>
                  <a:pt x="519811" y="194564"/>
                </a:lnTo>
                <a:lnTo>
                  <a:pt x="523113" y="194691"/>
                </a:lnTo>
                <a:lnTo>
                  <a:pt x="526161" y="194691"/>
                </a:lnTo>
                <a:lnTo>
                  <a:pt x="529209" y="194818"/>
                </a:lnTo>
                <a:lnTo>
                  <a:pt x="534669" y="195325"/>
                </a:lnTo>
                <a:lnTo>
                  <a:pt x="534669" y="230759"/>
                </a:lnTo>
                <a:lnTo>
                  <a:pt x="496950" y="250317"/>
                </a:lnTo>
                <a:lnTo>
                  <a:pt x="578993" y="250317"/>
                </a:lnTo>
                <a:lnTo>
                  <a:pt x="578993" y="194564"/>
                </a:lnTo>
                <a:close/>
              </a:path>
              <a:path w="4029710" h="355600">
                <a:moveTo>
                  <a:pt x="570055" y="130301"/>
                </a:moveTo>
                <a:lnTo>
                  <a:pt x="496697" y="130301"/>
                </a:lnTo>
                <a:lnTo>
                  <a:pt x="504555" y="130778"/>
                </a:lnTo>
                <a:lnTo>
                  <a:pt x="511556" y="132207"/>
                </a:lnTo>
                <a:lnTo>
                  <a:pt x="534288" y="160527"/>
                </a:lnTo>
                <a:lnTo>
                  <a:pt x="578209" y="160527"/>
                </a:lnTo>
                <a:lnTo>
                  <a:pt x="577707" y="153519"/>
                </a:lnTo>
                <a:lnTo>
                  <a:pt x="573849" y="138017"/>
                </a:lnTo>
                <a:lnTo>
                  <a:pt x="570055" y="130301"/>
                </a:lnTo>
                <a:close/>
              </a:path>
              <a:path w="4029710" h="355600">
                <a:moveTo>
                  <a:pt x="499110" y="95503"/>
                </a:moveTo>
                <a:lnTo>
                  <a:pt x="493013" y="95503"/>
                </a:lnTo>
                <a:lnTo>
                  <a:pt x="485394" y="96393"/>
                </a:lnTo>
                <a:lnTo>
                  <a:pt x="449072" y="107188"/>
                </a:lnTo>
                <a:lnTo>
                  <a:pt x="453009" y="140589"/>
                </a:lnTo>
                <a:lnTo>
                  <a:pt x="460152" y="137707"/>
                </a:lnTo>
                <a:lnTo>
                  <a:pt x="466725" y="135350"/>
                </a:lnTo>
                <a:lnTo>
                  <a:pt x="472725" y="133516"/>
                </a:lnTo>
                <a:lnTo>
                  <a:pt x="478155" y="132207"/>
                </a:lnTo>
                <a:lnTo>
                  <a:pt x="485013" y="130937"/>
                </a:lnTo>
                <a:lnTo>
                  <a:pt x="491236" y="130301"/>
                </a:lnTo>
                <a:lnTo>
                  <a:pt x="570055" y="130301"/>
                </a:lnTo>
                <a:lnTo>
                  <a:pt x="567420" y="124944"/>
                </a:lnTo>
                <a:lnTo>
                  <a:pt x="558419" y="114300"/>
                </a:lnTo>
                <a:lnTo>
                  <a:pt x="547008" y="106058"/>
                </a:lnTo>
                <a:lnTo>
                  <a:pt x="533336" y="100187"/>
                </a:lnTo>
                <a:lnTo>
                  <a:pt x="517378" y="96672"/>
                </a:lnTo>
                <a:lnTo>
                  <a:pt x="499110" y="95503"/>
                </a:lnTo>
                <a:close/>
              </a:path>
              <a:path w="4029710" h="355600">
                <a:moveTo>
                  <a:pt x="1675765" y="97282"/>
                </a:moveTo>
                <a:lnTo>
                  <a:pt x="1637792" y="104775"/>
                </a:lnTo>
                <a:lnTo>
                  <a:pt x="1604363" y="131367"/>
                </a:lnTo>
                <a:lnTo>
                  <a:pt x="1587754" y="170830"/>
                </a:lnTo>
                <a:lnTo>
                  <a:pt x="1586230" y="188595"/>
                </a:lnTo>
                <a:lnTo>
                  <a:pt x="1586535" y="198024"/>
                </a:lnTo>
                <a:lnTo>
                  <a:pt x="1597025" y="241458"/>
                </a:lnTo>
                <a:lnTo>
                  <a:pt x="1625760" y="272581"/>
                </a:lnTo>
                <a:lnTo>
                  <a:pt x="1664073" y="285202"/>
                </a:lnTo>
                <a:lnTo>
                  <a:pt x="1683258" y="286385"/>
                </a:lnTo>
                <a:lnTo>
                  <a:pt x="1690243" y="286131"/>
                </a:lnTo>
                <a:lnTo>
                  <a:pt x="1697101" y="285242"/>
                </a:lnTo>
                <a:lnTo>
                  <a:pt x="1703958" y="284480"/>
                </a:lnTo>
                <a:lnTo>
                  <a:pt x="1742567" y="271780"/>
                </a:lnTo>
                <a:lnTo>
                  <a:pt x="1746122" y="269113"/>
                </a:lnTo>
                <a:lnTo>
                  <a:pt x="1743233" y="250053"/>
                </a:lnTo>
                <a:lnTo>
                  <a:pt x="1684448" y="250053"/>
                </a:lnTo>
                <a:lnTo>
                  <a:pt x="1677162" y="249936"/>
                </a:lnTo>
                <a:lnTo>
                  <a:pt x="1639258" y="229369"/>
                </a:lnTo>
                <a:lnTo>
                  <a:pt x="1631060" y="207010"/>
                </a:lnTo>
                <a:lnTo>
                  <a:pt x="1760346" y="207010"/>
                </a:lnTo>
                <a:lnTo>
                  <a:pt x="1760039" y="194577"/>
                </a:lnTo>
                <a:lnTo>
                  <a:pt x="1759124" y="182800"/>
                </a:lnTo>
                <a:lnTo>
                  <a:pt x="1757614" y="171666"/>
                </a:lnTo>
                <a:lnTo>
                  <a:pt x="1757520" y="171196"/>
                </a:lnTo>
                <a:lnTo>
                  <a:pt x="1631695" y="171196"/>
                </a:lnTo>
                <a:lnTo>
                  <a:pt x="1632458" y="166370"/>
                </a:lnTo>
                <a:lnTo>
                  <a:pt x="1645284" y="145161"/>
                </a:lnTo>
                <a:lnTo>
                  <a:pt x="1648968" y="141604"/>
                </a:lnTo>
                <a:lnTo>
                  <a:pt x="1653413" y="138811"/>
                </a:lnTo>
                <a:lnTo>
                  <a:pt x="1663319" y="134239"/>
                </a:lnTo>
                <a:lnTo>
                  <a:pt x="1668907" y="133096"/>
                </a:lnTo>
                <a:lnTo>
                  <a:pt x="1744611" y="133096"/>
                </a:lnTo>
                <a:lnTo>
                  <a:pt x="1740534" y="126619"/>
                </a:lnTo>
                <a:lnTo>
                  <a:pt x="1705822" y="101514"/>
                </a:lnTo>
                <a:lnTo>
                  <a:pt x="1686546" y="97756"/>
                </a:lnTo>
                <a:lnTo>
                  <a:pt x="1675765" y="97282"/>
                </a:lnTo>
                <a:close/>
              </a:path>
              <a:path w="4029710" h="355600">
                <a:moveTo>
                  <a:pt x="1740789" y="233934"/>
                </a:moveTo>
                <a:lnTo>
                  <a:pt x="1699879" y="248667"/>
                </a:lnTo>
                <a:lnTo>
                  <a:pt x="1684448" y="250053"/>
                </a:lnTo>
                <a:lnTo>
                  <a:pt x="1743233" y="250053"/>
                </a:lnTo>
                <a:lnTo>
                  <a:pt x="1740789" y="233934"/>
                </a:lnTo>
                <a:close/>
              </a:path>
              <a:path w="4029710" h="355600">
                <a:moveTo>
                  <a:pt x="1744611" y="133096"/>
                </a:moveTo>
                <a:lnTo>
                  <a:pt x="1675003" y="133096"/>
                </a:lnTo>
                <a:lnTo>
                  <a:pt x="1683625" y="133786"/>
                </a:lnTo>
                <a:lnTo>
                  <a:pt x="1691211" y="135858"/>
                </a:lnTo>
                <a:lnTo>
                  <a:pt x="1715134" y="171196"/>
                </a:lnTo>
                <a:lnTo>
                  <a:pt x="1757520" y="171196"/>
                </a:lnTo>
                <a:lnTo>
                  <a:pt x="1755520" y="161163"/>
                </a:lnTo>
                <a:lnTo>
                  <a:pt x="1752786" y="151425"/>
                </a:lnTo>
                <a:lnTo>
                  <a:pt x="1749361" y="142414"/>
                </a:lnTo>
                <a:lnTo>
                  <a:pt x="1745269" y="134141"/>
                </a:lnTo>
                <a:lnTo>
                  <a:pt x="1744611" y="133096"/>
                </a:lnTo>
                <a:close/>
              </a:path>
              <a:path w="4029710" h="355600">
                <a:moveTo>
                  <a:pt x="839088" y="97282"/>
                </a:moveTo>
                <a:lnTo>
                  <a:pt x="801116" y="104775"/>
                </a:lnTo>
                <a:lnTo>
                  <a:pt x="767687" y="131367"/>
                </a:lnTo>
                <a:lnTo>
                  <a:pt x="751078" y="170830"/>
                </a:lnTo>
                <a:lnTo>
                  <a:pt x="749554" y="188595"/>
                </a:lnTo>
                <a:lnTo>
                  <a:pt x="749859" y="198024"/>
                </a:lnTo>
                <a:lnTo>
                  <a:pt x="760348" y="241458"/>
                </a:lnTo>
                <a:lnTo>
                  <a:pt x="789084" y="272581"/>
                </a:lnTo>
                <a:lnTo>
                  <a:pt x="827397" y="285202"/>
                </a:lnTo>
                <a:lnTo>
                  <a:pt x="846582" y="286385"/>
                </a:lnTo>
                <a:lnTo>
                  <a:pt x="853567" y="286131"/>
                </a:lnTo>
                <a:lnTo>
                  <a:pt x="860425" y="285242"/>
                </a:lnTo>
                <a:lnTo>
                  <a:pt x="867282" y="284480"/>
                </a:lnTo>
                <a:lnTo>
                  <a:pt x="905891" y="271780"/>
                </a:lnTo>
                <a:lnTo>
                  <a:pt x="909447" y="269113"/>
                </a:lnTo>
                <a:lnTo>
                  <a:pt x="906557" y="250053"/>
                </a:lnTo>
                <a:lnTo>
                  <a:pt x="847772" y="250053"/>
                </a:lnTo>
                <a:lnTo>
                  <a:pt x="840486" y="249936"/>
                </a:lnTo>
                <a:lnTo>
                  <a:pt x="802582" y="229369"/>
                </a:lnTo>
                <a:lnTo>
                  <a:pt x="794385" y="207010"/>
                </a:lnTo>
                <a:lnTo>
                  <a:pt x="923670" y="207010"/>
                </a:lnTo>
                <a:lnTo>
                  <a:pt x="923363" y="194577"/>
                </a:lnTo>
                <a:lnTo>
                  <a:pt x="922448" y="182800"/>
                </a:lnTo>
                <a:lnTo>
                  <a:pt x="920938" y="171666"/>
                </a:lnTo>
                <a:lnTo>
                  <a:pt x="920844" y="171196"/>
                </a:lnTo>
                <a:lnTo>
                  <a:pt x="795019" y="171196"/>
                </a:lnTo>
                <a:lnTo>
                  <a:pt x="795782" y="166370"/>
                </a:lnTo>
                <a:lnTo>
                  <a:pt x="808609" y="145161"/>
                </a:lnTo>
                <a:lnTo>
                  <a:pt x="812292" y="141604"/>
                </a:lnTo>
                <a:lnTo>
                  <a:pt x="816737" y="138811"/>
                </a:lnTo>
                <a:lnTo>
                  <a:pt x="826643" y="134239"/>
                </a:lnTo>
                <a:lnTo>
                  <a:pt x="832231" y="133096"/>
                </a:lnTo>
                <a:lnTo>
                  <a:pt x="907935" y="133096"/>
                </a:lnTo>
                <a:lnTo>
                  <a:pt x="903859" y="126619"/>
                </a:lnTo>
                <a:lnTo>
                  <a:pt x="869146" y="101514"/>
                </a:lnTo>
                <a:lnTo>
                  <a:pt x="849870" y="97756"/>
                </a:lnTo>
                <a:lnTo>
                  <a:pt x="839088" y="97282"/>
                </a:lnTo>
                <a:close/>
              </a:path>
              <a:path w="4029710" h="355600">
                <a:moveTo>
                  <a:pt x="904113" y="233934"/>
                </a:moveTo>
                <a:lnTo>
                  <a:pt x="863203" y="248667"/>
                </a:lnTo>
                <a:lnTo>
                  <a:pt x="847772" y="250053"/>
                </a:lnTo>
                <a:lnTo>
                  <a:pt x="906557" y="250053"/>
                </a:lnTo>
                <a:lnTo>
                  <a:pt x="904113" y="233934"/>
                </a:lnTo>
                <a:close/>
              </a:path>
              <a:path w="4029710" h="355600">
                <a:moveTo>
                  <a:pt x="907935" y="133096"/>
                </a:moveTo>
                <a:lnTo>
                  <a:pt x="838326" y="133096"/>
                </a:lnTo>
                <a:lnTo>
                  <a:pt x="846949" y="133786"/>
                </a:lnTo>
                <a:lnTo>
                  <a:pt x="854535" y="135858"/>
                </a:lnTo>
                <a:lnTo>
                  <a:pt x="878459" y="171196"/>
                </a:lnTo>
                <a:lnTo>
                  <a:pt x="920844" y="171196"/>
                </a:lnTo>
                <a:lnTo>
                  <a:pt x="918844" y="161163"/>
                </a:lnTo>
                <a:lnTo>
                  <a:pt x="916110" y="151425"/>
                </a:lnTo>
                <a:lnTo>
                  <a:pt x="912685" y="142414"/>
                </a:lnTo>
                <a:lnTo>
                  <a:pt x="908593" y="134141"/>
                </a:lnTo>
                <a:lnTo>
                  <a:pt x="907935" y="133096"/>
                </a:lnTo>
                <a:close/>
              </a:path>
              <a:path w="4029710" h="355600">
                <a:moveTo>
                  <a:pt x="310261" y="97282"/>
                </a:moveTo>
                <a:lnTo>
                  <a:pt x="272288" y="104775"/>
                </a:lnTo>
                <a:lnTo>
                  <a:pt x="238859" y="131367"/>
                </a:lnTo>
                <a:lnTo>
                  <a:pt x="222250" y="170830"/>
                </a:lnTo>
                <a:lnTo>
                  <a:pt x="220725" y="188595"/>
                </a:lnTo>
                <a:lnTo>
                  <a:pt x="221031" y="198024"/>
                </a:lnTo>
                <a:lnTo>
                  <a:pt x="231520" y="241458"/>
                </a:lnTo>
                <a:lnTo>
                  <a:pt x="260256" y="272581"/>
                </a:lnTo>
                <a:lnTo>
                  <a:pt x="298569" y="285202"/>
                </a:lnTo>
                <a:lnTo>
                  <a:pt x="317754" y="286385"/>
                </a:lnTo>
                <a:lnTo>
                  <a:pt x="324738" y="286131"/>
                </a:lnTo>
                <a:lnTo>
                  <a:pt x="331597" y="285242"/>
                </a:lnTo>
                <a:lnTo>
                  <a:pt x="338455" y="284480"/>
                </a:lnTo>
                <a:lnTo>
                  <a:pt x="377063" y="271780"/>
                </a:lnTo>
                <a:lnTo>
                  <a:pt x="380619" y="269113"/>
                </a:lnTo>
                <a:lnTo>
                  <a:pt x="377729" y="250053"/>
                </a:lnTo>
                <a:lnTo>
                  <a:pt x="318944" y="250053"/>
                </a:lnTo>
                <a:lnTo>
                  <a:pt x="311657" y="249936"/>
                </a:lnTo>
                <a:lnTo>
                  <a:pt x="273754" y="229369"/>
                </a:lnTo>
                <a:lnTo>
                  <a:pt x="265556" y="207010"/>
                </a:lnTo>
                <a:lnTo>
                  <a:pt x="394843" y="207010"/>
                </a:lnTo>
                <a:lnTo>
                  <a:pt x="394535" y="194577"/>
                </a:lnTo>
                <a:lnTo>
                  <a:pt x="393620" y="182800"/>
                </a:lnTo>
                <a:lnTo>
                  <a:pt x="392110" y="171666"/>
                </a:lnTo>
                <a:lnTo>
                  <a:pt x="392016" y="171196"/>
                </a:lnTo>
                <a:lnTo>
                  <a:pt x="266192" y="171196"/>
                </a:lnTo>
                <a:lnTo>
                  <a:pt x="266954" y="166370"/>
                </a:lnTo>
                <a:lnTo>
                  <a:pt x="279781" y="145161"/>
                </a:lnTo>
                <a:lnTo>
                  <a:pt x="283463" y="141604"/>
                </a:lnTo>
                <a:lnTo>
                  <a:pt x="287909" y="138811"/>
                </a:lnTo>
                <a:lnTo>
                  <a:pt x="297815" y="134239"/>
                </a:lnTo>
                <a:lnTo>
                  <a:pt x="303403" y="133096"/>
                </a:lnTo>
                <a:lnTo>
                  <a:pt x="379107" y="133096"/>
                </a:lnTo>
                <a:lnTo>
                  <a:pt x="375031" y="126619"/>
                </a:lnTo>
                <a:lnTo>
                  <a:pt x="340318" y="101514"/>
                </a:lnTo>
                <a:lnTo>
                  <a:pt x="321042" y="97756"/>
                </a:lnTo>
                <a:lnTo>
                  <a:pt x="310261" y="97282"/>
                </a:lnTo>
                <a:close/>
              </a:path>
              <a:path w="4029710" h="355600">
                <a:moveTo>
                  <a:pt x="375285" y="233934"/>
                </a:moveTo>
                <a:lnTo>
                  <a:pt x="334375" y="248667"/>
                </a:lnTo>
                <a:lnTo>
                  <a:pt x="318944" y="250053"/>
                </a:lnTo>
                <a:lnTo>
                  <a:pt x="377729" y="250053"/>
                </a:lnTo>
                <a:lnTo>
                  <a:pt x="375285" y="233934"/>
                </a:lnTo>
                <a:close/>
              </a:path>
              <a:path w="4029710" h="355600">
                <a:moveTo>
                  <a:pt x="379107" y="133096"/>
                </a:moveTo>
                <a:lnTo>
                  <a:pt x="309499" y="133096"/>
                </a:lnTo>
                <a:lnTo>
                  <a:pt x="318121" y="133786"/>
                </a:lnTo>
                <a:lnTo>
                  <a:pt x="325707" y="135858"/>
                </a:lnTo>
                <a:lnTo>
                  <a:pt x="349631" y="171196"/>
                </a:lnTo>
                <a:lnTo>
                  <a:pt x="392016" y="171196"/>
                </a:lnTo>
                <a:lnTo>
                  <a:pt x="390017" y="161163"/>
                </a:lnTo>
                <a:lnTo>
                  <a:pt x="387282" y="151425"/>
                </a:lnTo>
                <a:lnTo>
                  <a:pt x="383857" y="142414"/>
                </a:lnTo>
                <a:lnTo>
                  <a:pt x="379765" y="134141"/>
                </a:lnTo>
                <a:lnTo>
                  <a:pt x="379107" y="133096"/>
                </a:lnTo>
                <a:close/>
              </a:path>
              <a:path w="4029710" h="355600">
                <a:moveTo>
                  <a:pt x="2619883" y="97282"/>
                </a:moveTo>
                <a:lnTo>
                  <a:pt x="2582037" y="104394"/>
                </a:lnTo>
                <a:lnTo>
                  <a:pt x="2547415" y="130651"/>
                </a:lnTo>
                <a:lnTo>
                  <a:pt x="2529570" y="171497"/>
                </a:lnTo>
                <a:lnTo>
                  <a:pt x="2527935" y="190626"/>
                </a:lnTo>
                <a:lnTo>
                  <a:pt x="2528361" y="200461"/>
                </a:lnTo>
                <a:lnTo>
                  <a:pt x="2542730" y="244236"/>
                </a:lnTo>
                <a:lnTo>
                  <a:pt x="2574268" y="274695"/>
                </a:lnTo>
                <a:lnTo>
                  <a:pt x="2619883" y="286131"/>
                </a:lnTo>
                <a:lnTo>
                  <a:pt x="2629785" y="285676"/>
                </a:lnTo>
                <a:lnTo>
                  <a:pt x="2672683" y="269922"/>
                </a:lnTo>
                <a:lnTo>
                  <a:pt x="2692464" y="250317"/>
                </a:lnTo>
                <a:lnTo>
                  <a:pt x="2611628" y="250317"/>
                </a:lnTo>
                <a:lnTo>
                  <a:pt x="2604389" y="248666"/>
                </a:lnTo>
                <a:lnTo>
                  <a:pt x="2598420" y="245491"/>
                </a:lnTo>
                <a:lnTo>
                  <a:pt x="2592323" y="242316"/>
                </a:lnTo>
                <a:lnTo>
                  <a:pt x="2587497" y="237998"/>
                </a:lnTo>
                <a:lnTo>
                  <a:pt x="2579878" y="226822"/>
                </a:lnTo>
                <a:lnTo>
                  <a:pt x="2577084" y="220472"/>
                </a:lnTo>
                <a:lnTo>
                  <a:pt x="2573528" y="205994"/>
                </a:lnTo>
                <a:lnTo>
                  <a:pt x="2572639" y="198500"/>
                </a:lnTo>
                <a:lnTo>
                  <a:pt x="2572639" y="182879"/>
                </a:lnTo>
                <a:lnTo>
                  <a:pt x="2589148" y="144652"/>
                </a:lnTo>
                <a:lnTo>
                  <a:pt x="2612263" y="132842"/>
                </a:lnTo>
                <a:lnTo>
                  <a:pt x="2693846" y="132842"/>
                </a:lnTo>
                <a:lnTo>
                  <a:pt x="2692330" y="130651"/>
                </a:lnTo>
                <a:lnTo>
                  <a:pt x="2657729" y="104394"/>
                </a:lnTo>
                <a:lnTo>
                  <a:pt x="2630100" y="97732"/>
                </a:lnTo>
                <a:lnTo>
                  <a:pt x="2619883" y="97282"/>
                </a:lnTo>
                <a:close/>
              </a:path>
              <a:path w="4029710" h="355600">
                <a:moveTo>
                  <a:pt x="2693846" y="132842"/>
                </a:moveTo>
                <a:lnTo>
                  <a:pt x="2627503" y="132842"/>
                </a:lnTo>
                <a:lnTo>
                  <a:pt x="2634107" y="134366"/>
                </a:lnTo>
                <a:lnTo>
                  <a:pt x="2645791" y="140462"/>
                </a:lnTo>
                <a:lnTo>
                  <a:pt x="2665984" y="175514"/>
                </a:lnTo>
                <a:lnTo>
                  <a:pt x="2667127" y="182879"/>
                </a:lnTo>
                <a:lnTo>
                  <a:pt x="2667127" y="198500"/>
                </a:lnTo>
                <a:lnTo>
                  <a:pt x="2652014" y="237998"/>
                </a:lnTo>
                <a:lnTo>
                  <a:pt x="2628138" y="250317"/>
                </a:lnTo>
                <a:lnTo>
                  <a:pt x="2692464" y="250317"/>
                </a:lnTo>
                <a:lnTo>
                  <a:pt x="2709798" y="209962"/>
                </a:lnTo>
                <a:lnTo>
                  <a:pt x="2711450" y="190626"/>
                </a:lnTo>
                <a:lnTo>
                  <a:pt x="2711065" y="180889"/>
                </a:lnTo>
                <a:lnTo>
                  <a:pt x="2697273" y="137795"/>
                </a:lnTo>
                <a:lnTo>
                  <a:pt x="2693846" y="132842"/>
                </a:lnTo>
                <a:close/>
              </a:path>
              <a:path w="4029710" h="355600">
                <a:moveTo>
                  <a:pt x="2465249" y="273431"/>
                </a:moveTo>
                <a:lnTo>
                  <a:pt x="2370455" y="273431"/>
                </a:lnTo>
                <a:lnTo>
                  <a:pt x="2376678" y="277622"/>
                </a:lnTo>
                <a:lnTo>
                  <a:pt x="2418460" y="286131"/>
                </a:lnTo>
                <a:lnTo>
                  <a:pt x="2437227" y="284557"/>
                </a:lnTo>
                <a:lnTo>
                  <a:pt x="2453719" y="279828"/>
                </a:lnTo>
                <a:lnTo>
                  <a:pt x="2465249" y="273431"/>
                </a:lnTo>
                <a:close/>
              </a:path>
              <a:path w="4029710" h="355600">
                <a:moveTo>
                  <a:pt x="2370455" y="14604"/>
                </a:moveTo>
                <a:lnTo>
                  <a:pt x="2325751" y="14604"/>
                </a:lnTo>
                <a:lnTo>
                  <a:pt x="2325751" y="284099"/>
                </a:lnTo>
                <a:lnTo>
                  <a:pt x="2370455" y="284099"/>
                </a:lnTo>
                <a:lnTo>
                  <a:pt x="2370455" y="273431"/>
                </a:lnTo>
                <a:lnTo>
                  <a:pt x="2465249" y="273431"/>
                </a:lnTo>
                <a:lnTo>
                  <a:pt x="2467949" y="271932"/>
                </a:lnTo>
                <a:lnTo>
                  <a:pt x="2479929" y="260858"/>
                </a:lnTo>
                <a:lnTo>
                  <a:pt x="2487002" y="250317"/>
                </a:lnTo>
                <a:lnTo>
                  <a:pt x="2405760" y="250317"/>
                </a:lnTo>
                <a:lnTo>
                  <a:pt x="2397506" y="248666"/>
                </a:lnTo>
                <a:lnTo>
                  <a:pt x="2370455" y="227203"/>
                </a:lnTo>
                <a:lnTo>
                  <a:pt x="2370455" y="174625"/>
                </a:lnTo>
                <a:lnTo>
                  <a:pt x="2371979" y="166877"/>
                </a:lnTo>
                <a:lnTo>
                  <a:pt x="2374772" y="160527"/>
                </a:lnTo>
                <a:lnTo>
                  <a:pt x="2377567" y="154050"/>
                </a:lnTo>
                <a:lnTo>
                  <a:pt x="2411348" y="132842"/>
                </a:lnTo>
                <a:lnTo>
                  <a:pt x="2485945" y="132842"/>
                </a:lnTo>
                <a:lnTo>
                  <a:pt x="2484193" y="130048"/>
                </a:lnTo>
                <a:lnTo>
                  <a:pt x="2479167" y="123571"/>
                </a:lnTo>
                <a:lnTo>
                  <a:pt x="2473547" y="117713"/>
                </a:lnTo>
                <a:lnTo>
                  <a:pt x="2468719" y="113665"/>
                </a:lnTo>
                <a:lnTo>
                  <a:pt x="2370455" y="113665"/>
                </a:lnTo>
                <a:lnTo>
                  <a:pt x="2370455" y="14604"/>
                </a:lnTo>
                <a:close/>
              </a:path>
              <a:path w="4029710" h="355600">
                <a:moveTo>
                  <a:pt x="2485945" y="132842"/>
                </a:moveTo>
                <a:lnTo>
                  <a:pt x="2416302" y="132842"/>
                </a:lnTo>
                <a:lnTo>
                  <a:pt x="2425521" y="133794"/>
                </a:lnTo>
                <a:lnTo>
                  <a:pt x="2433573" y="136651"/>
                </a:lnTo>
                <a:lnTo>
                  <a:pt x="2456150" y="176942"/>
                </a:lnTo>
                <a:lnTo>
                  <a:pt x="2456815" y="189229"/>
                </a:lnTo>
                <a:lnTo>
                  <a:pt x="2456815" y="197993"/>
                </a:lnTo>
                <a:lnTo>
                  <a:pt x="2455798" y="206121"/>
                </a:lnTo>
                <a:lnTo>
                  <a:pt x="2453894" y="213614"/>
                </a:lnTo>
                <a:lnTo>
                  <a:pt x="2452116" y="220980"/>
                </a:lnTo>
                <a:lnTo>
                  <a:pt x="2420747" y="250317"/>
                </a:lnTo>
                <a:lnTo>
                  <a:pt x="2487002" y="250317"/>
                </a:lnTo>
                <a:lnTo>
                  <a:pt x="2489356" y="246808"/>
                </a:lnTo>
                <a:lnTo>
                  <a:pt x="2496105" y="230187"/>
                </a:lnTo>
                <a:lnTo>
                  <a:pt x="2500163" y="210994"/>
                </a:lnTo>
                <a:lnTo>
                  <a:pt x="2501519" y="189229"/>
                </a:lnTo>
                <a:lnTo>
                  <a:pt x="2501159" y="179661"/>
                </a:lnTo>
                <a:lnTo>
                  <a:pt x="2488612" y="137096"/>
                </a:lnTo>
                <a:lnTo>
                  <a:pt x="2485945" y="132842"/>
                </a:lnTo>
                <a:close/>
              </a:path>
              <a:path w="4029710" h="355600">
                <a:moveTo>
                  <a:pt x="2419096" y="97282"/>
                </a:moveTo>
                <a:lnTo>
                  <a:pt x="2376423" y="108458"/>
                </a:lnTo>
                <a:lnTo>
                  <a:pt x="2370455" y="113665"/>
                </a:lnTo>
                <a:lnTo>
                  <a:pt x="2468719" y="113665"/>
                </a:lnTo>
                <a:lnTo>
                  <a:pt x="2428309" y="97710"/>
                </a:lnTo>
                <a:lnTo>
                  <a:pt x="2419096" y="97282"/>
                </a:lnTo>
                <a:close/>
              </a:path>
              <a:path w="4029710" h="355600">
                <a:moveTo>
                  <a:pt x="2064679" y="271653"/>
                </a:moveTo>
                <a:lnTo>
                  <a:pt x="2022347" y="271653"/>
                </a:lnTo>
                <a:lnTo>
                  <a:pt x="2018825" y="280102"/>
                </a:lnTo>
                <a:lnTo>
                  <a:pt x="2013600" y="288099"/>
                </a:lnTo>
                <a:lnTo>
                  <a:pt x="1975993" y="314166"/>
                </a:lnTo>
                <a:lnTo>
                  <a:pt x="1947798" y="321310"/>
                </a:lnTo>
                <a:lnTo>
                  <a:pt x="1954148" y="355092"/>
                </a:lnTo>
                <a:lnTo>
                  <a:pt x="1998218" y="344297"/>
                </a:lnTo>
                <a:lnTo>
                  <a:pt x="2034032" y="323596"/>
                </a:lnTo>
                <a:lnTo>
                  <a:pt x="2058034" y="292227"/>
                </a:lnTo>
                <a:lnTo>
                  <a:pt x="2064607" y="272145"/>
                </a:lnTo>
                <a:lnTo>
                  <a:pt x="2064679" y="271653"/>
                </a:lnTo>
                <a:close/>
              </a:path>
              <a:path w="4029710" h="355600">
                <a:moveTo>
                  <a:pt x="1973326" y="97282"/>
                </a:moveTo>
                <a:lnTo>
                  <a:pt x="1931955" y="107997"/>
                </a:lnTo>
                <a:lnTo>
                  <a:pt x="1903936" y="137096"/>
                </a:lnTo>
                <a:lnTo>
                  <a:pt x="1891389" y="179661"/>
                </a:lnTo>
                <a:lnTo>
                  <a:pt x="1891030" y="189229"/>
                </a:lnTo>
                <a:lnTo>
                  <a:pt x="1892385" y="211185"/>
                </a:lnTo>
                <a:lnTo>
                  <a:pt x="1912620" y="259334"/>
                </a:lnTo>
                <a:lnTo>
                  <a:pt x="1955321" y="281122"/>
                </a:lnTo>
                <a:lnTo>
                  <a:pt x="1974088" y="282575"/>
                </a:lnTo>
                <a:lnTo>
                  <a:pt x="1976882" y="282575"/>
                </a:lnTo>
                <a:lnTo>
                  <a:pt x="1980310" y="282448"/>
                </a:lnTo>
                <a:lnTo>
                  <a:pt x="1988439" y="281686"/>
                </a:lnTo>
                <a:lnTo>
                  <a:pt x="1992630" y="281178"/>
                </a:lnTo>
                <a:lnTo>
                  <a:pt x="1997202" y="280289"/>
                </a:lnTo>
                <a:lnTo>
                  <a:pt x="2001646" y="279527"/>
                </a:lnTo>
                <a:lnTo>
                  <a:pt x="2006092" y="278384"/>
                </a:lnTo>
                <a:lnTo>
                  <a:pt x="2014855" y="275590"/>
                </a:lnTo>
                <a:lnTo>
                  <a:pt x="2018792" y="273812"/>
                </a:lnTo>
                <a:lnTo>
                  <a:pt x="2022347" y="271653"/>
                </a:lnTo>
                <a:lnTo>
                  <a:pt x="2064679" y="271653"/>
                </a:lnTo>
                <a:lnTo>
                  <a:pt x="2066250" y="260919"/>
                </a:lnTo>
                <a:lnTo>
                  <a:pt x="2066797" y="248920"/>
                </a:lnTo>
                <a:lnTo>
                  <a:pt x="2066797" y="246761"/>
                </a:lnTo>
                <a:lnTo>
                  <a:pt x="1978659" y="246761"/>
                </a:lnTo>
                <a:lnTo>
                  <a:pt x="1968946" y="245808"/>
                </a:lnTo>
                <a:lnTo>
                  <a:pt x="1938210" y="213328"/>
                </a:lnTo>
                <a:lnTo>
                  <a:pt x="1935353" y="189229"/>
                </a:lnTo>
                <a:lnTo>
                  <a:pt x="1936019" y="176942"/>
                </a:lnTo>
                <a:lnTo>
                  <a:pt x="1951904" y="141414"/>
                </a:lnTo>
                <a:lnTo>
                  <a:pt x="1976246" y="132842"/>
                </a:lnTo>
                <a:lnTo>
                  <a:pt x="2066797" y="132842"/>
                </a:lnTo>
                <a:lnTo>
                  <a:pt x="2066797" y="113665"/>
                </a:lnTo>
                <a:lnTo>
                  <a:pt x="2021967" y="113665"/>
                </a:lnTo>
                <a:lnTo>
                  <a:pt x="2015870" y="107696"/>
                </a:lnTo>
                <a:lnTo>
                  <a:pt x="2009013" y="103504"/>
                </a:lnTo>
                <a:lnTo>
                  <a:pt x="2001393" y="100965"/>
                </a:lnTo>
                <a:lnTo>
                  <a:pt x="1995418" y="99371"/>
                </a:lnTo>
                <a:lnTo>
                  <a:pt x="1988740" y="98218"/>
                </a:lnTo>
                <a:lnTo>
                  <a:pt x="1981372" y="97518"/>
                </a:lnTo>
                <a:lnTo>
                  <a:pt x="1973326" y="97282"/>
                </a:lnTo>
                <a:close/>
              </a:path>
              <a:path w="4029710" h="355600">
                <a:moveTo>
                  <a:pt x="2066797" y="132842"/>
                </a:moveTo>
                <a:lnTo>
                  <a:pt x="1981200" y="132842"/>
                </a:lnTo>
                <a:lnTo>
                  <a:pt x="1986407" y="133731"/>
                </a:lnTo>
                <a:lnTo>
                  <a:pt x="1997329" y="137541"/>
                </a:lnTo>
                <a:lnTo>
                  <a:pt x="2021967" y="174625"/>
                </a:lnTo>
                <a:lnTo>
                  <a:pt x="2021967" y="225679"/>
                </a:lnTo>
                <a:lnTo>
                  <a:pt x="2021205" y="227457"/>
                </a:lnTo>
                <a:lnTo>
                  <a:pt x="2019554" y="229870"/>
                </a:lnTo>
                <a:lnTo>
                  <a:pt x="2017903" y="232410"/>
                </a:lnTo>
                <a:lnTo>
                  <a:pt x="1986280" y="246761"/>
                </a:lnTo>
                <a:lnTo>
                  <a:pt x="2066797" y="246761"/>
                </a:lnTo>
                <a:lnTo>
                  <a:pt x="2066797" y="132842"/>
                </a:lnTo>
                <a:close/>
              </a:path>
              <a:path w="4029710" h="355600">
                <a:moveTo>
                  <a:pt x="2066797" y="100457"/>
                </a:moveTo>
                <a:lnTo>
                  <a:pt x="2021967" y="100457"/>
                </a:lnTo>
                <a:lnTo>
                  <a:pt x="2021967" y="113665"/>
                </a:lnTo>
                <a:lnTo>
                  <a:pt x="2066797" y="113665"/>
                </a:lnTo>
                <a:lnTo>
                  <a:pt x="2066797" y="100457"/>
                </a:lnTo>
                <a:close/>
              </a:path>
              <a:path w="4029710" h="355600">
                <a:moveTo>
                  <a:pt x="2788158" y="100457"/>
                </a:moveTo>
                <a:lnTo>
                  <a:pt x="2743835" y="100457"/>
                </a:lnTo>
                <a:lnTo>
                  <a:pt x="2743835" y="284099"/>
                </a:lnTo>
                <a:lnTo>
                  <a:pt x="2788158" y="284099"/>
                </a:lnTo>
                <a:lnTo>
                  <a:pt x="2788158" y="184658"/>
                </a:lnTo>
                <a:lnTo>
                  <a:pt x="2789173" y="178943"/>
                </a:lnTo>
                <a:lnTo>
                  <a:pt x="2811780" y="152908"/>
                </a:lnTo>
                <a:lnTo>
                  <a:pt x="2818257" y="148463"/>
                </a:lnTo>
                <a:lnTo>
                  <a:pt x="2861310" y="137795"/>
                </a:lnTo>
                <a:lnTo>
                  <a:pt x="2861310" y="125729"/>
                </a:lnTo>
                <a:lnTo>
                  <a:pt x="2788158" y="125729"/>
                </a:lnTo>
                <a:lnTo>
                  <a:pt x="2788158" y="100457"/>
                </a:lnTo>
                <a:close/>
              </a:path>
              <a:path w="4029710" h="355600">
                <a:moveTo>
                  <a:pt x="2861310" y="101219"/>
                </a:moveTo>
                <a:lnTo>
                  <a:pt x="2820797" y="106679"/>
                </a:lnTo>
                <a:lnTo>
                  <a:pt x="2788158" y="125729"/>
                </a:lnTo>
                <a:lnTo>
                  <a:pt x="2861310" y="125729"/>
                </a:lnTo>
                <a:lnTo>
                  <a:pt x="2861310" y="101219"/>
                </a:lnTo>
                <a:close/>
              </a:path>
              <a:path w="4029710" h="355600">
                <a:moveTo>
                  <a:pt x="1846580" y="100457"/>
                </a:moveTo>
                <a:lnTo>
                  <a:pt x="1801748" y="100457"/>
                </a:lnTo>
                <a:lnTo>
                  <a:pt x="1801748" y="284099"/>
                </a:lnTo>
                <a:lnTo>
                  <a:pt x="1846580" y="284099"/>
                </a:lnTo>
                <a:lnTo>
                  <a:pt x="1846580" y="100457"/>
                </a:lnTo>
                <a:close/>
              </a:path>
              <a:path w="4029710" h="355600">
                <a:moveTo>
                  <a:pt x="659130" y="100457"/>
                </a:moveTo>
                <a:lnTo>
                  <a:pt x="614807" y="100457"/>
                </a:lnTo>
                <a:lnTo>
                  <a:pt x="614807" y="284099"/>
                </a:lnTo>
                <a:lnTo>
                  <a:pt x="659130" y="284099"/>
                </a:lnTo>
                <a:lnTo>
                  <a:pt x="659130" y="184658"/>
                </a:lnTo>
                <a:lnTo>
                  <a:pt x="660145" y="178943"/>
                </a:lnTo>
                <a:lnTo>
                  <a:pt x="682751" y="152908"/>
                </a:lnTo>
                <a:lnTo>
                  <a:pt x="689229" y="148463"/>
                </a:lnTo>
                <a:lnTo>
                  <a:pt x="732282" y="137795"/>
                </a:lnTo>
                <a:lnTo>
                  <a:pt x="732282" y="125729"/>
                </a:lnTo>
                <a:lnTo>
                  <a:pt x="659130" y="125729"/>
                </a:lnTo>
                <a:lnTo>
                  <a:pt x="659130" y="100457"/>
                </a:lnTo>
                <a:close/>
              </a:path>
              <a:path w="4029710" h="355600">
                <a:moveTo>
                  <a:pt x="732282" y="101219"/>
                </a:moveTo>
                <a:lnTo>
                  <a:pt x="691769" y="106679"/>
                </a:lnTo>
                <a:lnTo>
                  <a:pt x="659130" y="125729"/>
                </a:lnTo>
                <a:lnTo>
                  <a:pt x="732282" y="125729"/>
                </a:lnTo>
                <a:lnTo>
                  <a:pt x="732282" y="101219"/>
                </a:lnTo>
                <a:close/>
              </a:path>
              <a:path w="4029710" h="355600">
                <a:moveTo>
                  <a:pt x="2882519" y="232918"/>
                </a:moveTo>
                <a:lnTo>
                  <a:pt x="2878963" y="269875"/>
                </a:lnTo>
                <a:lnTo>
                  <a:pt x="2883662" y="272923"/>
                </a:lnTo>
                <a:lnTo>
                  <a:pt x="2888996" y="275590"/>
                </a:lnTo>
                <a:lnTo>
                  <a:pt x="2894710" y="277622"/>
                </a:lnTo>
                <a:lnTo>
                  <a:pt x="2900553" y="279781"/>
                </a:lnTo>
                <a:lnTo>
                  <a:pt x="2906395" y="281432"/>
                </a:lnTo>
                <a:lnTo>
                  <a:pt x="2912110" y="282575"/>
                </a:lnTo>
                <a:lnTo>
                  <a:pt x="2917952" y="283845"/>
                </a:lnTo>
                <a:lnTo>
                  <a:pt x="2923667" y="284734"/>
                </a:lnTo>
                <a:lnTo>
                  <a:pt x="2929255" y="285242"/>
                </a:lnTo>
                <a:lnTo>
                  <a:pt x="2934716" y="285877"/>
                </a:lnTo>
                <a:lnTo>
                  <a:pt x="2939669" y="286131"/>
                </a:lnTo>
                <a:lnTo>
                  <a:pt x="2943987" y="286131"/>
                </a:lnTo>
                <a:lnTo>
                  <a:pt x="2987421" y="277495"/>
                </a:lnTo>
                <a:lnTo>
                  <a:pt x="3012694" y="250571"/>
                </a:lnTo>
                <a:lnTo>
                  <a:pt x="2940939" y="250571"/>
                </a:lnTo>
                <a:lnTo>
                  <a:pt x="2937891" y="250317"/>
                </a:lnTo>
                <a:lnTo>
                  <a:pt x="2935732" y="250317"/>
                </a:lnTo>
                <a:lnTo>
                  <a:pt x="2932557" y="250063"/>
                </a:lnTo>
                <a:lnTo>
                  <a:pt x="2892679" y="239014"/>
                </a:lnTo>
                <a:lnTo>
                  <a:pt x="2887472" y="236220"/>
                </a:lnTo>
                <a:lnTo>
                  <a:pt x="2882519" y="232918"/>
                </a:lnTo>
                <a:close/>
              </a:path>
              <a:path w="4029710" h="355600">
                <a:moveTo>
                  <a:pt x="2953512" y="97282"/>
                </a:moveTo>
                <a:lnTo>
                  <a:pt x="2911094" y="105918"/>
                </a:lnTo>
                <a:lnTo>
                  <a:pt x="2884344" y="138763"/>
                </a:lnTo>
                <a:lnTo>
                  <a:pt x="2882900" y="152273"/>
                </a:lnTo>
                <a:lnTo>
                  <a:pt x="2882900" y="159131"/>
                </a:lnTo>
                <a:lnTo>
                  <a:pt x="2910459" y="190626"/>
                </a:lnTo>
                <a:lnTo>
                  <a:pt x="2940558" y="203581"/>
                </a:lnTo>
                <a:lnTo>
                  <a:pt x="2945003" y="205486"/>
                </a:lnTo>
                <a:lnTo>
                  <a:pt x="2969260" y="220726"/>
                </a:lnTo>
                <a:lnTo>
                  <a:pt x="2971292" y="223139"/>
                </a:lnTo>
                <a:lnTo>
                  <a:pt x="2972308" y="225933"/>
                </a:lnTo>
                <a:lnTo>
                  <a:pt x="2972308" y="233299"/>
                </a:lnTo>
                <a:lnTo>
                  <a:pt x="2940939" y="250571"/>
                </a:lnTo>
                <a:lnTo>
                  <a:pt x="3012694" y="250571"/>
                </a:lnTo>
                <a:lnTo>
                  <a:pt x="3016758" y="229362"/>
                </a:lnTo>
                <a:lnTo>
                  <a:pt x="3016758" y="221361"/>
                </a:lnTo>
                <a:lnTo>
                  <a:pt x="3014980" y="214376"/>
                </a:lnTo>
                <a:lnTo>
                  <a:pt x="3011423" y="208661"/>
                </a:lnTo>
                <a:lnTo>
                  <a:pt x="3007868" y="202819"/>
                </a:lnTo>
                <a:lnTo>
                  <a:pt x="2959608" y="173227"/>
                </a:lnTo>
                <a:lnTo>
                  <a:pt x="2950845" y="169925"/>
                </a:lnTo>
                <a:lnTo>
                  <a:pt x="2943225" y="166624"/>
                </a:lnTo>
                <a:lnTo>
                  <a:pt x="2936875" y="163322"/>
                </a:lnTo>
                <a:lnTo>
                  <a:pt x="2930397" y="160020"/>
                </a:lnTo>
                <a:lnTo>
                  <a:pt x="2927222" y="155956"/>
                </a:lnTo>
                <a:lnTo>
                  <a:pt x="2927222" y="144145"/>
                </a:lnTo>
                <a:lnTo>
                  <a:pt x="2930271" y="139192"/>
                </a:lnTo>
                <a:lnTo>
                  <a:pt x="2936240" y="136398"/>
                </a:lnTo>
                <a:lnTo>
                  <a:pt x="2942335" y="133476"/>
                </a:lnTo>
                <a:lnTo>
                  <a:pt x="2949447" y="132207"/>
                </a:lnTo>
                <a:lnTo>
                  <a:pt x="3010307" y="132207"/>
                </a:lnTo>
                <a:lnTo>
                  <a:pt x="3012821" y="106807"/>
                </a:lnTo>
                <a:lnTo>
                  <a:pt x="2968767" y="97885"/>
                </a:lnTo>
                <a:lnTo>
                  <a:pt x="2961133" y="97428"/>
                </a:lnTo>
                <a:lnTo>
                  <a:pt x="2953512" y="97282"/>
                </a:lnTo>
                <a:close/>
              </a:path>
              <a:path w="4029710" h="355600">
                <a:moveTo>
                  <a:pt x="3010307" y="132207"/>
                </a:moveTo>
                <a:lnTo>
                  <a:pt x="2949447" y="132207"/>
                </a:lnTo>
                <a:lnTo>
                  <a:pt x="2957830" y="132461"/>
                </a:lnTo>
                <a:lnTo>
                  <a:pt x="2961132" y="132461"/>
                </a:lnTo>
                <a:lnTo>
                  <a:pt x="2964942" y="132588"/>
                </a:lnTo>
                <a:lnTo>
                  <a:pt x="2973705" y="133350"/>
                </a:lnTo>
                <a:lnTo>
                  <a:pt x="2978150" y="133858"/>
                </a:lnTo>
                <a:lnTo>
                  <a:pt x="2982848" y="134747"/>
                </a:lnTo>
                <a:lnTo>
                  <a:pt x="2987421" y="135509"/>
                </a:lnTo>
                <a:lnTo>
                  <a:pt x="2991993" y="136651"/>
                </a:lnTo>
                <a:lnTo>
                  <a:pt x="3001264" y="139192"/>
                </a:lnTo>
                <a:lnTo>
                  <a:pt x="3005455" y="140843"/>
                </a:lnTo>
                <a:lnTo>
                  <a:pt x="3009265" y="142748"/>
                </a:lnTo>
                <a:lnTo>
                  <a:pt x="3010307" y="132207"/>
                </a:lnTo>
                <a:close/>
              </a:path>
              <a:path w="4029710" h="355600">
                <a:moveTo>
                  <a:pt x="947038" y="232918"/>
                </a:moveTo>
                <a:lnTo>
                  <a:pt x="943482" y="269875"/>
                </a:lnTo>
                <a:lnTo>
                  <a:pt x="948182" y="272923"/>
                </a:lnTo>
                <a:lnTo>
                  <a:pt x="953516" y="275590"/>
                </a:lnTo>
                <a:lnTo>
                  <a:pt x="959231" y="277622"/>
                </a:lnTo>
                <a:lnTo>
                  <a:pt x="965073" y="279781"/>
                </a:lnTo>
                <a:lnTo>
                  <a:pt x="970915" y="281432"/>
                </a:lnTo>
                <a:lnTo>
                  <a:pt x="976630" y="282575"/>
                </a:lnTo>
                <a:lnTo>
                  <a:pt x="982472" y="283845"/>
                </a:lnTo>
                <a:lnTo>
                  <a:pt x="988187" y="284734"/>
                </a:lnTo>
                <a:lnTo>
                  <a:pt x="993775" y="285242"/>
                </a:lnTo>
                <a:lnTo>
                  <a:pt x="999236" y="285877"/>
                </a:lnTo>
                <a:lnTo>
                  <a:pt x="1004188" y="286131"/>
                </a:lnTo>
                <a:lnTo>
                  <a:pt x="1008507" y="286131"/>
                </a:lnTo>
                <a:lnTo>
                  <a:pt x="1051941" y="277495"/>
                </a:lnTo>
                <a:lnTo>
                  <a:pt x="1077214" y="250571"/>
                </a:lnTo>
                <a:lnTo>
                  <a:pt x="1005459" y="250571"/>
                </a:lnTo>
                <a:lnTo>
                  <a:pt x="1002411" y="250317"/>
                </a:lnTo>
                <a:lnTo>
                  <a:pt x="1000251" y="250317"/>
                </a:lnTo>
                <a:lnTo>
                  <a:pt x="997076" y="250063"/>
                </a:lnTo>
                <a:lnTo>
                  <a:pt x="957199" y="239014"/>
                </a:lnTo>
                <a:lnTo>
                  <a:pt x="951992" y="236220"/>
                </a:lnTo>
                <a:lnTo>
                  <a:pt x="947038" y="232918"/>
                </a:lnTo>
                <a:close/>
              </a:path>
              <a:path w="4029710" h="355600">
                <a:moveTo>
                  <a:pt x="1018032" y="97282"/>
                </a:moveTo>
                <a:lnTo>
                  <a:pt x="975613" y="105918"/>
                </a:lnTo>
                <a:lnTo>
                  <a:pt x="948864" y="138763"/>
                </a:lnTo>
                <a:lnTo>
                  <a:pt x="947419" y="152273"/>
                </a:lnTo>
                <a:lnTo>
                  <a:pt x="947419" y="159131"/>
                </a:lnTo>
                <a:lnTo>
                  <a:pt x="974979" y="190626"/>
                </a:lnTo>
                <a:lnTo>
                  <a:pt x="1005078" y="203581"/>
                </a:lnTo>
                <a:lnTo>
                  <a:pt x="1009523" y="205486"/>
                </a:lnTo>
                <a:lnTo>
                  <a:pt x="1033780" y="220726"/>
                </a:lnTo>
                <a:lnTo>
                  <a:pt x="1035812" y="223139"/>
                </a:lnTo>
                <a:lnTo>
                  <a:pt x="1036828" y="225933"/>
                </a:lnTo>
                <a:lnTo>
                  <a:pt x="1036828" y="233299"/>
                </a:lnTo>
                <a:lnTo>
                  <a:pt x="1005459" y="250571"/>
                </a:lnTo>
                <a:lnTo>
                  <a:pt x="1077214" y="250571"/>
                </a:lnTo>
                <a:lnTo>
                  <a:pt x="1081278" y="229362"/>
                </a:lnTo>
                <a:lnTo>
                  <a:pt x="1081278" y="221361"/>
                </a:lnTo>
                <a:lnTo>
                  <a:pt x="1079500" y="214376"/>
                </a:lnTo>
                <a:lnTo>
                  <a:pt x="1075944" y="208661"/>
                </a:lnTo>
                <a:lnTo>
                  <a:pt x="1072388" y="202819"/>
                </a:lnTo>
                <a:lnTo>
                  <a:pt x="1024128" y="173227"/>
                </a:lnTo>
                <a:lnTo>
                  <a:pt x="1015365" y="169925"/>
                </a:lnTo>
                <a:lnTo>
                  <a:pt x="1007744" y="166624"/>
                </a:lnTo>
                <a:lnTo>
                  <a:pt x="1001394" y="163322"/>
                </a:lnTo>
                <a:lnTo>
                  <a:pt x="994918" y="160020"/>
                </a:lnTo>
                <a:lnTo>
                  <a:pt x="991743" y="155956"/>
                </a:lnTo>
                <a:lnTo>
                  <a:pt x="991743" y="144145"/>
                </a:lnTo>
                <a:lnTo>
                  <a:pt x="994791" y="139192"/>
                </a:lnTo>
                <a:lnTo>
                  <a:pt x="1000760" y="136398"/>
                </a:lnTo>
                <a:lnTo>
                  <a:pt x="1006856" y="133476"/>
                </a:lnTo>
                <a:lnTo>
                  <a:pt x="1013968" y="132207"/>
                </a:lnTo>
                <a:lnTo>
                  <a:pt x="1074827" y="132207"/>
                </a:lnTo>
                <a:lnTo>
                  <a:pt x="1077341" y="106807"/>
                </a:lnTo>
                <a:lnTo>
                  <a:pt x="1033287" y="97885"/>
                </a:lnTo>
                <a:lnTo>
                  <a:pt x="1025653" y="97428"/>
                </a:lnTo>
                <a:lnTo>
                  <a:pt x="1018032" y="97282"/>
                </a:lnTo>
                <a:close/>
              </a:path>
              <a:path w="4029710" h="355600">
                <a:moveTo>
                  <a:pt x="1074827" y="132207"/>
                </a:moveTo>
                <a:lnTo>
                  <a:pt x="1013968" y="132207"/>
                </a:lnTo>
                <a:lnTo>
                  <a:pt x="1022350" y="132461"/>
                </a:lnTo>
                <a:lnTo>
                  <a:pt x="1025651" y="132461"/>
                </a:lnTo>
                <a:lnTo>
                  <a:pt x="1029462" y="132588"/>
                </a:lnTo>
                <a:lnTo>
                  <a:pt x="1038225" y="133350"/>
                </a:lnTo>
                <a:lnTo>
                  <a:pt x="1042669" y="133858"/>
                </a:lnTo>
                <a:lnTo>
                  <a:pt x="1047369" y="134747"/>
                </a:lnTo>
                <a:lnTo>
                  <a:pt x="1051941" y="135509"/>
                </a:lnTo>
                <a:lnTo>
                  <a:pt x="1056513" y="136651"/>
                </a:lnTo>
                <a:lnTo>
                  <a:pt x="1065784" y="139192"/>
                </a:lnTo>
                <a:lnTo>
                  <a:pt x="1069975" y="140843"/>
                </a:lnTo>
                <a:lnTo>
                  <a:pt x="1073785" y="142748"/>
                </a:lnTo>
                <a:lnTo>
                  <a:pt x="1074827" y="132207"/>
                </a:lnTo>
                <a:close/>
              </a:path>
              <a:path w="4029710" h="355600">
                <a:moveTo>
                  <a:pt x="1183386" y="143128"/>
                </a:moveTo>
                <a:lnTo>
                  <a:pt x="1138936" y="143128"/>
                </a:lnTo>
                <a:lnTo>
                  <a:pt x="1138936" y="241046"/>
                </a:lnTo>
                <a:lnTo>
                  <a:pt x="1162431" y="277495"/>
                </a:lnTo>
                <a:lnTo>
                  <a:pt x="1192403" y="286512"/>
                </a:lnTo>
                <a:lnTo>
                  <a:pt x="1201420" y="286512"/>
                </a:lnTo>
                <a:lnTo>
                  <a:pt x="1239139" y="280924"/>
                </a:lnTo>
                <a:lnTo>
                  <a:pt x="1248664" y="276606"/>
                </a:lnTo>
                <a:lnTo>
                  <a:pt x="1246054" y="252095"/>
                </a:lnTo>
                <a:lnTo>
                  <a:pt x="1208151" y="252095"/>
                </a:lnTo>
                <a:lnTo>
                  <a:pt x="1196086" y="250698"/>
                </a:lnTo>
                <a:lnTo>
                  <a:pt x="1191641" y="248666"/>
                </a:lnTo>
                <a:lnTo>
                  <a:pt x="1188339" y="245237"/>
                </a:lnTo>
                <a:lnTo>
                  <a:pt x="1185037" y="241681"/>
                </a:lnTo>
                <a:lnTo>
                  <a:pt x="1183386" y="235839"/>
                </a:lnTo>
                <a:lnTo>
                  <a:pt x="1183386" y="143128"/>
                </a:lnTo>
                <a:close/>
              </a:path>
              <a:path w="4029710" h="355600">
                <a:moveTo>
                  <a:pt x="1245108" y="243205"/>
                </a:moveTo>
                <a:lnTo>
                  <a:pt x="1239012" y="245872"/>
                </a:lnTo>
                <a:lnTo>
                  <a:pt x="1231773" y="248031"/>
                </a:lnTo>
                <a:lnTo>
                  <a:pt x="1215517" y="251587"/>
                </a:lnTo>
                <a:lnTo>
                  <a:pt x="1208151" y="252095"/>
                </a:lnTo>
                <a:lnTo>
                  <a:pt x="1246054" y="252095"/>
                </a:lnTo>
                <a:lnTo>
                  <a:pt x="1245108" y="243205"/>
                </a:lnTo>
                <a:close/>
              </a:path>
              <a:path w="4029710" h="355600">
                <a:moveTo>
                  <a:pt x="1240536" y="99441"/>
                </a:moveTo>
                <a:lnTo>
                  <a:pt x="1199753" y="106679"/>
                </a:lnTo>
                <a:lnTo>
                  <a:pt x="1183386" y="107188"/>
                </a:lnTo>
                <a:lnTo>
                  <a:pt x="1093089" y="107188"/>
                </a:lnTo>
                <a:lnTo>
                  <a:pt x="1093089" y="143128"/>
                </a:lnTo>
                <a:lnTo>
                  <a:pt x="1183640" y="143128"/>
                </a:lnTo>
                <a:lnTo>
                  <a:pt x="1192589" y="142984"/>
                </a:lnTo>
                <a:lnTo>
                  <a:pt x="1236827" y="136429"/>
                </a:lnTo>
                <a:lnTo>
                  <a:pt x="1244092" y="134620"/>
                </a:lnTo>
                <a:lnTo>
                  <a:pt x="1240536" y="99441"/>
                </a:lnTo>
                <a:close/>
              </a:path>
              <a:path w="4029710" h="355600">
                <a:moveTo>
                  <a:pt x="1183386" y="45847"/>
                </a:moveTo>
                <a:lnTo>
                  <a:pt x="1138936" y="45847"/>
                </a:lnTo>
                <a:lnTo>
                  <a:pt x="1138936" y="107188"/>
                </a:lnTo>
                <a:lnTo>
                  <a:pt x="1183386" y="107188"/>
                </a:lnTo>
                <a:lnTo>
                  <a:pt x="1183386" y="45847"/>
                </a:lnTo>
                <a:close/>
              </a:path>
              <a:path w="4029710" h="355600">
                <a:moveTo>
                  <a:pt x="1847595" y="21590"/>
                </a:moveTo>
                <a:lnTo>
                  <a:pt x="1801495" y="21590"/>
                </a:lnTo>
                <a:lnTo>
                  <a:pt x="1801495" y="74549"/>
                </a:lnTo>
                <a:lnTo>
                  <a:pt x="1847595" y="74549"/>
                </a:lnTo>
                <a:lnTo>
                  <a:pt x="1847595" y="21590"/>
                </a:lnTo>
                <a:close/>
              </a:path>
              <a:path w="4029710" h="355600">
                <a:moveTo>
                  <a:pt x="3765677" y="17779"/>
                </a:moveTo>
                <a:lnTo>
                  <a:pt x="3712464" y="17779"/>
                </a:lnTo>
                <a:lnTo>
                  <a:pt x="3712464" y="284099"/>
                </a:lnTo>
                <a:lnTo>
                  <a:pt x="3757549" y="284099"/>
                </a:lnTo>
                <a:lnTo>
                  <a:pt x="3757549" y="89408"/>
                </a:lnTo>
                <a:lnTo>
                  <a:pt x="3799991" y="89408"/>
                </a:lnTo>
                <a:lnTo>
                  <a:pt x="3765677" y="17779"/>
                </a:lnTo>
                <a:close/>
              </a:path>
              <a:path w="4029710" h="355600">
                <a:moveTo>
                  <a:pt x="3799991" y="89408"/>
                </a:moveTo>
                <a:lnTo>
                  <a:pt x="3757549" y="89408"/>
                </a:lnTo>
                <a:lnTo>
                  <a:pt x="3763264" y="104013"/>
                </a:lnTo>
                <a:lnTo>
                  <a:pt x="3849116" y="284099"/>
                </a:lnTo>
                <a:lnTo>
                  <a:pt x="3901313" y="284099"/>
                </a:lnTo>
                <a:lnTo>
                  <a:pt x="3901313" y="209804"/>
                </a:lnTo>
                <a:lnTo>
                  <a:pt x="3856228" y="209804"/>
                </a:lnTo>
                <a:lnTo>
                  <a:pt x="3848480" y="190626"/>
                </a:lnTo>
                <a:lnTo>
                  <a:pt x="3799991" y="89408"/>
                </a:lnTo>
                <a:close/>
              </a:path>
              <a:path w="4029710" h="355600">
                <a:moveTo>
                  <a:pt x="3901313" y="17779"/>
                </a:moveTo>
                <a:lnTo>
                  <a:pt x="3856228" y="17779"/>
                </a:lnTo>
                <a:lnTo>
                  <a:pt x="3856228" y="209804"/>
                </a:lnTo>
                <a:lnTo>
                  <a:pt x="3901313" y="209804"/>
                </a:lnTo>
                <a:lnTo>
                  <a:pt x="3901313" y="17779"/>
                </a:lnTo>
                <a:close/>
              </a:path>
              <a:path w="4029710" h="355600">
                <a:moveTo>
                  <a:pt x="3537077" y="17779"/>
                </a:moveTo>
                <a:lnTo>
                  <a:pt x="3483864" y="17779"/>
                </a:lnTo>
                <a:lnTo>
                  <a:pt x="3483864" y="284099"/>
                </a:lnTo>
                <a:lnTo>
                  <a:pt x="3528949" y="284099"/>
                </a:lnTo>
                <a:lnTo>
                  <a:pt x="3528949" y="89408"/>
                </a:lnTo>
                <a:lnTo>
                  <a:pt x="3571391" y="89408"/>
                </a:lnTo>
                <a:lnTo>
                  <a:pt x="3537077" y="17779"/>
                </a:lnTo>
                <a:close/>
              </a:path>
              <a:path w="4029710" h="355600">
                <a:moveTo>
                  <a:pt x="3571391" y="89408"/>
                </a:moveTo>
                <a:lnTo>
                  <a:pt x="3528949" y="89408"/>
                </a:lnTo>
                <a:lnTo>
                  <a:pt x="3534664" y="104013"/>
                </a:lnTo>
                <a:lnTo>
                  <a:pt x="3620516" y="284099"/>
                </a:lnTo>
                <a:lnTo>
                  <a:pt x="3672713" y="284099"/>
                </a:lnTo>
                <a:lnTo>
                  <a:pt x="3672713" y="209804"/>
                </a:lnTo>
                <a:lnTo>
                  <a:pt x="3627628" y="209804"/>
                </a:lnTo>
                <a:lnTo>
                  <a:pt x="3619880" y="190626"/>
                </a:lnTo>
                <a:lnTo>
                  <a:pt x="3571391" y="89408"/>
                </a:lnTo>
                <a:close/>
              </a:path>
              <a:path w="4029710" h="355600">
                <a:moveTo>
                  <a:pt x="3672713" y="17779"/>
                </a:moveTo>
                <a:lnTo>
                  <a:pt x="3627628" y="17779"/>
                </a:lnTo>
                <a:lnTo>
                  <a:pt x="3627628" y="209804"/>
                </a:lnTo>
                <a:lnTo>
                  <a:pt x="3672713" y="209804"/>
                </a:lnTo>
                <a:lnTo>
                  <a:pt x="3672713" y="17779"/>
                </a:lnTo>
                <a:close/>
              </a:path>
              <a:path w="4029710" h="355600">
                <a:moveTo>
                  <a:pt x="3310381" y="17779"/>
                </a:moveTo>
                <a:lnTo>
                  <a:pt x="3264916" y="17779"/>
                </a:lnTo>
                <a:lnTo>
                  <a:pt x="3264916" y="284099"/>
                </a:lnTo>
                <a:lnTo>
                  <a:pt x="3310381" y="284099"/>
                </a:lnTo>
                <a:lnTo>
                  <a:pt x="3310381" y="170815"/>
                </a:lnTo>
                <a:lnTo>
                  <a:pt x="3366258" y="170815"/>
                </a:lnTo>
                <a:lnTo>
                  <a:pt x="3345942" y="146685"/>
                </a:lnTo>
                <a:lnTo>
                  <a:pt x="3365405" y="123951"/>
                </a:lnTo>
                <a:lnTo>
                  <a:pt x="3310381" y="123951"/>
                </a:lnTo>
                <a:lnTo>
                  <a:pt x="3310381" y="17779"/>
                </a:lnTo>
                <a:close/>
              </a:path>
              <a:path w="4029710" h="355600">
                <a:moveTo>
                  <a:pt x="3366258" y="170815"/>
                </a:moveTo>
                <a:lnTo>
                  <a:pt x="3310381" y="170815"/>
                </a:lnTo>
                <a:lnTo>
                  <a:pt x="3404870" y="284099"/>
                </a:lnTo>
                <a:lnTo>
                  <a:pt x="3461639" y="284099"/>
                </a:lnTo>
                <a:lnTo>
                  <a:pt x="3366258" y="170815"/>
                </a:lnTo>
                <a:close/>
              </a:path>
              <a:path w="4029710" h="355600">
                <a:moveTo>
                  <a:pt x="3456304" y="17779"/>
                </a:moveTo>
                <a:lnTo>
                  <a:pt x="3399535" y="17779"/>
                </a:lnTo>
                <a:lnTo>
                  <a:pt x="3310381" y="123951"/>
                </a:lnTo>
                <a:lnTo>
                  <a:pt x="3365405" y="123951"/>
                </a:lnTo>
                <a:lnTo>
                  <a:pt x="3456304" y="17779"/>
                </a:lnTo>
                <a:close/>
              </a:path>
              <a:path w="4029710" h="355600">
                <a:moveTo>
                  <a:pt x="1418717" y="17779"/>
                </a:moveTo>
                <a:lnTo>
                  <a:pt x="1365504" y="17779"/>
                </a:lnTo>
                <a:lnTo>
                  <a:pt x="1365504" y="284099"/>
                </a:lnTo>
                <a:lnTo>
                  <a:pt x="1410589" y="284099"/>
                </a:lnTo>
                <a:lnTo>
                  <a:pt x="1410589" y="89408"/>
                </a:lnTo>
                <a:lnTo>
                  <a:pt x="1453031" y="89408"/>
                </a:lnTo>
                <a:lnTo>
                  <a:pt x="1418717" y="17779"/>
                </a:lnTo>
                <a:close/>
              </a:path>
              <a:path w="4029710" h="355600">
                <a:moveTo>
                  <a:pt x="1453031" y="89408"/>
                </a:moveTo>
                <a:lnTo>
                  <a:pt x="1410589" y="89408"/>
                </a:lnTo>
                <a:lnTo>
                  <a:pt x="1416304" y="104013"/>
                </a:lnTo>
                <a:lnTo>
                  <a:pt x="1502156" y="284099"/>
                </a:lnTo>
                <a:lnTo>
                  <a:pt x="1554353" y="284099"/>
                </a:lnTo>
                <a:lnTo>
                  <a:pt x="1554353" y="209804"/>
                </a:lnTo>
                <a:lnTo>
                  <a:pt x="1509268" y="209804"/>
                </a:lnTo>
                <a:lnTo>
                  <a:pt x="1501520" y="190626"/>
                </a:lnTo>
                <a:lnTo>
                  <a:pt x="1453031" y="89408"/>
                </a:lnTo>
                <a:close/>
              </a:path>
              <a:path w="4029710" h="355600">
                <a:moveTo>
                  <a:pt x="1554353" y="17779"/>
                </a:moveTo>
                <a:lnTo>
                  <a:pt x="1509268" y="17779"/>
                </a:lnTo>
                <a:lnTo>
                  <a:pt x="1509268" y="209804"/>
                </a:lnTo>
                <a:lnTo>
                  <a:pt x="1554353" y="209804"/>
                </a:lnTo>
                <a:lnTo>
                  <a:pt x="1554353" y="17779"/>
                </a:lnTo>
                <a:close/>
              </a:path>
              <a:path w="4029710" h="355600">
                <a:moveTo>
                  <a:pt x="53212" y="17779"/>
                </a:moveTo>
                <a:lnTo>
                  <a:pt x="0" y="17779"/>
                </a:lnTo>
                <a:lnTo>
                  <a:pt x="0" y="284099"/>
                </a:lnTo>
                <a:lnTo>
                  <a:pt x="45085" y="284099"/>
                </a:lnTo>
                <a:lnTo>
                  <a:pt x="45085" y="89408"/>
                </a:lnTo>
                <a:lnTo>
                  <a:pt x="87527" y="89408"/>
                </a:lnTo>
                <a:lnTo>
                  <a:pt x="53212" y="17779"/>
                </a:lnTo>
                <a:close/>
              </a:path>
              <a:path w="4029710" h="355600">
                <a:moveTo>
                  <a:pt x="87527" y="89408"/>
                </a:moveTo>
                <a:lnTo>
                  <a:pt x="45085" y="89408"/>
                </a:lnTo>
                <a:lnTo>
                  <a:pt x="50800" y="104013"/>
                </a:lnTo>
                <a:lnTo>
                  <a:pt x="136651" y="284099"/>
                </a:lnTo>
                <a:lnTo>
                  <a:pt x="188849" y="284099"/>
                </a:lnTo>
                <a:lnTo>
                  <a:pt x="188849" y="209804"/>
                </a:lnTo>
                <a:lnTo>
                  <a:pt x="143763" y="209804"/>
                </a:lnTo>
                <a:lnTo>
                  <a:pt x="136017" y="190626"/>
                </a:lnTo>
                <a:lnTo>
                  <a:pt x="87527" y="89408"/>
                </a:lnTo>
                <a:close/>
              </a:path>
              <a:path w="4029710" h="355600">
                <a:moveTo>
                  <a:pt x="188849" y="17779"/>
                </a:moveTo>
                <a:lnTo>
                  <a:pt x="143763" y="17779"/>
                </a:lnTo>
                <a:lnTo>
                  <a:pt x="143763" y="209804"/>
                </a:lnTo>
                <a:lnTo>
                  <a:pt x="188849" y="209804"/>
                </a:lnTo>
                <a:lnTo>
                  <a:pt x="188849" y="17779"/>
                </a:lnTo>
                <a:close/>
              </a:path>
              <a:path w="4029710" h="355600">
                <a:moveTo>
                  <a:pt x="2155190" y="14604"/>
                </a:moveTo>
                <a:lnTo>
                  <a:pt x="2110740" y="14604"/>
                </a:lnTo>
                <a:lnTo>
                  <a:pt x="2110740" y="284099"/>
                </a:lnTo>
                <a:lnTo>
                  <a:pt x="2155190" y="284099"/>
                </a:lnTo>
                <a:lnTo>
                  <a:pt x="2155281" y="152146"/>
                </a:lnTo>
                <a:lnTo>
                  <a:pt x="2156841" y="149987"/>
                </a:lnTo>
                <a:lnTo>
                  <a:pt x="2194941" y="132842"/>
                </a:lnTo>
                <a:lnTo>
                  <a:pt x="2270547" y="132842"/>
                </a:lnTo>
                <a:lnTo>
                  <a:pt x="2267783" y="128351"/>
                </a:lnTo>
                <a:lnTo>
                  <a:pt x="2263140" y="122300"/>
                </a:lnTo>
                <a:lnTo>
                  <a:pt x="2257857" y="116871"/>
                </a:lnTo>
                <a:lnTo>
                  <a:pt x="2251932" y="112014"/>
                </a:lnTo>
                <a:lnTo>
                  <a:pt x="2249411" y="110363"/>
                </a:lnTo>
                <a:lnTo>
                  <a:pt x="2155190" y="110363"/>
                </a:lnTo>
                <a:lnTo>
                  <a:pt x="2155190" y="14604"/>
                </a:lnTo>
                <a:close/>
              </a:path>
              <a:path w="4029710" h="355600">
                <a:moveTo>
                  <a:pt x="2270547" y="132842"/>
                </a:moveTo>
                <a:lnTo>
                  <a:pt x="2205609" y="132842"/>
                </a:lnTo>
                <a:lnTo>
                  <a:pt x="2211197" y="134112"/>
                </a:lnTo>
                <a:lnTo>
                  <a:pt x="2216022" y="136651"/>
                </a:lnTo>
                <a:lnTo>
                  <a:pt x="2220976" y="139319"/>
                </a:lnTo>
                <a:lnTo>
                  <a:pt x="2225040" y="142875"/>
                </a:lnTo>
                <a:lnTo>
                  <a:pt x="2228469" y="147574"/>
                </a:lnTo>
                <a:lnTo>
                  <a:pt x="2231897" y="152146"/>
                </a:lnTo>
                <a:lnTo>
                  <a:pt x="2234438" y="157607"/>
                </a:lnTo>
                <a:lnTo>
                  <a:pt x="2236089" y="163829"/>
                </a:lnTo>
                <a:lnTo>
                  <a:pt x="2237740" y="170179"/>
                </a:lnTo>
                <a:lnTo>
                  <a:pt x="2238629" y="176911"/>
                </a:lnTo>
                <a:lnTo>
                  <a:pt x="2238629" y="284099"/>
                </a:lnTo>
                <a:lnTo>
                  <a:pt x="2282952" y="284099"/>
                </a:lnTo>
                <a:lnTo>
                  <a:pt x="2282952" y="182879"/>
                </a:lnTo>
                <a:lnTo>
                  <a:pt x="2282642" y="174142"/>
                </a:lnTo>
                <a:lnTo>
                  <a:pt x="2271807" y="134889"/>
                </a:lnTo>
                <a:lnTo>
                  <a:pt x="2270547" y="132842"/>
                </a:lnTo>
                <a:close/>
              </a:path>
              <a:path w="4029710" h="355600">
                <a:moveTo>
                  <a:pt x="2203831" y="97282"/>
                </a:moveTo>
                <a:lnTo>
                  <a:pt x="2161540" y="106425"/>
                </a:lnTo>
                <a:lnTo>
                  <a:pt x="2155190" y="110363"/>
                </a:lnTo>
                <a:lnTo>
                  <a:pt x="2249411" y="110363"/>
                </a:lnTo>
                <a:lnTo>
                  <a:pt x="2213280" y="97708"/>
                </a:lnTo>
                <a:lnTo>
                  <a:pt x="2203831" y="97282"/>
                </a:lnTo>
                <a:close/>
              </a:path>
              <a:path w="4029710" h="355600">
                <a:moveTo>
                  <a:pt x="3967353" y="0"/>
                </a:moveTo>
                <a:lnTo>
                  <a:pt x="3924046" y="0"/>
                </a:lnTo>
                <a:lnTo>
                  <a:pt x="3929997" y="7598"/>
                </a:lnTo>
                <a:lnTo>
                  <a:pt x="3935841" y="15541"/>
                </a:lnTo>
                <a:lnTo>
                  <a:pt x="3957494" y="50625"/>
                </a:lnTo>
                <a:lnTo>
                  <a:pt x="3974242" y="90471"/>
                </a:lnTo>
                <a:lnTo>
                  <a:pt x="3983894" y="135413"/>
                </a:lnTo>
                <a:lnTo>
                  <a:pt x="3985132" y="159385"/>
                </a:lnTo>
                <a:lnTo>
                  <a:pt x="3984823" y="171529"/>
                </a:lnTo>
                <a:lnTo>
                  <a:pt x="3977417" y="217322"/>
                </a:lnTo>
                <a:lnTo>
                  <a:pt x="3962485" y="258573"/>
                </a:lnTo>
                <a:lnTo>
                  <a:pt x="3941595" y="294703"/>
                </a:lnTo>
                <a:lnTo>
                  <a:pt x="3923665" y="318135"/>
                </a:lnTo>
                <a:lnTo>
                  <a:pt x="3967353" y="318135"/>
                </a:lnTo>
                <a:lnTo>
                  <a:pt x="3991991" y="287401"/>
                </a:lnTo>
                <a:lnTo>
                  <a:pt x="4011676" y="251587"/>
                </a:lnTo>
                <a:lnTo>
                  <a:pt x="4024629" y="209296"/>
                </a:lnTo>
                <a:lnTo>
                  <a:pt x="4029455" y="159385"/>
                </a:lnTo>
                <a:lnTo>
                  <a:pt x="4029166" y="146173"/>
                </a:lnTo>
                <a:lnTo>
                  <a:pt x="4022034" y="98057"/>
                </a:lnTo>
                <a:lnTo>
                  <a:pt x="4007439" y="57403"/>
                </a:lnTo>
                <a:lnTo>
                  <a:pt x="3986158" y="22949"/>
                </a:lnTo>
                <a:lnTo>
                  <a:pt x="3973828" y="7379"/>
                </a:lnTo>
                <a:lnTo>
                  <a:pt x="3967353" y="0"/>
                </a:lnTo>
                <a:close/>
              </a:path>
              <a:path w="4029710" h="355600">
                <a:moveTo>
                  <a:pt x="3233420" y="0"/>
                </a:moveTo>
                <a:lnTo>
                  <a:pt x="3190113" y="0"/>
                </a:lnTo>
                <a:lnTo>
                  <a:pt x="3183491" y="7379"/>
                </a:lnTo>
                <a:lnTo>
                  <a:pt x="3159771" y="39497"/>
                </a:lnTo>
                <a:lnTo>
                  <a:pt x="3141853" y="76860"/>
                </a:lnTo>
                <a:lnTo>
                  <a:pt x="3130635" y="121130"/>
                </a:lnTo>
                <a:lnTo>
                  <a:pt x="3128010" y="159385"/>
                </a:lnTo>
                <a:lnTo>
                  <a:pt x="3128297" y="172648"/>
                </a:lnTo>
                <a:lnTo>
                  <a:pt x="3135375" y="220511"/>
                </a:lnTo>
                <a:lnTo>
                  <a:pt x="3149969" y="261058"/>
                </a:lnTo>
                <a:lnTo>
                  <a:pt x="3171057" y="295542"/>
                </a:lnTo>
                <a:lnTo>
                  <a:pt x="3190113" y="318135"/>
                </a:lnTo>
                <a:lnTo>
                  <a:pt x="3233801" y="318135"/>
                </a:lnTo>
                <a:lnTo>
                  <a:pt x="3227681" y="310705"/>
                </a:lnTo>
                <a:lnTo>
                  <a:pt x="3221704" y="302895"/>
                </a:lnTo>
                <a:lnTo>
                  <a:pt x="3199685" y="268112"/>
                </a:lnTo>
                <a:lnTo>
                  <a:pt x="3183096" y="228076"/>
                </a:lnTo>
                <a:lnTo>
                  <a:pt x="3173571" y="183388"/>
                </a:lnTo>
                <a:lnTo>
                  <a:pt x="3172333" y="159385"/>
                </a:lnTo>
                <a:lnTo>
                  <a:pt x="3172642" y="147292"/>
                </a:lnTo>
                <a:lnTo>
                  <a:pt x="3179998" y="101248"/>
                </a:lnTo>
                <a:lnTo>
                  <a:pt x="3195250" y="60140"/>
                </a:lnTo>
                <a:lnTo>
                  <a:pt x="3215899" y="23842"/>
                </a:lnTo>
                <a:lnTo>
                  <a:pt x="3227468" y="7598"/>
                </a:lnTo>
                <a:lnTo>
                  <a:pt x="3233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33171" y="945896"/>
            <a:ext cx="3445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D966"/>
                </a:solidFill>
              </a:rPr>
              <a:t>k-최근접 </a:t>
            </a:r>
            <a:r>
              <a:rPr sz="2800" spc="-30" dirty="0">
                <a:solidFill>
                  <a:srgbClr val="FFD966"/>
                </a:solidFill>
              </a:rPr>
              <a:t>이웃</a:t>
            </a:r>
            <a:r>
              <a:rPr sz="2800" spc="-10" dirty="0">
                <a:solidFill>
                  <a:srgbClr val="FFD966"/>
                </a:solidFill>
              </a:rPr>
              <a:t> </a:t>
            </a:r>
            <a:r>
              <a:rPr sz="2800" spc="-35" dirty="0">
                <a:solidFill>
                  <a:srgbClr val="FFD966"/>
                </a:solidFill>
              </a:rPr>
              <a:t>알고리즘</a:t>
            </a:r>
            <a:endParaRPr sz="2800"/>
          </a:p>
        </p:txBody>
      </p:sp>
      <p:sp>
        <p:nvSpPr>
          <p:cNvPr id="11" name="object 11"/>
          <p:cNvSpPr/>
          <p:nvPr/>
        </p:nvSpPr>
        <p:spPr>
          <a:xfrm>
            <a:off x="3471671" y="1580388"/>
            <a:ext cx="3596640" cy="3595370"/>
          </a:xfrm>
          <a:custGeom>
            <a:avLst/>
            <a:gdLst/>
            <a:ahLst/>
            <a:cxnLst/>
            <a:rect l="l" t="t" r="r" b="b"/>
            <a:pathLst>
              <a:path w="3596640" h="3595370">
                <a:moveTo>
                  <a:pt x="0" y="1797558"/>
                </a:moveTo>
                <a:lnTo>
                  <a:pt x="625" y="1749670"/>
                </a:lnTo>
                <a:lnTo>
                  <a:pt x="2492" y="1702092"/>
                </a:lnTo>
                <a:lnTo>
                  <a:pt x="5585" y="1654837"/>
                </a:lnTo>
                <a:lnTo>
                  <a:pt x="9888" y="1607923"/>
                </a:lnTo>
                <a:lnTo>
                  <a:pt x="15386" y="1561365"/>
                </a:lnTo>
                <a:lnTo>
                  <a:pt x="22062" y="1515177"/>
                </a:lnTo>
                <a:lnTo>
                  <a:pt x="29902" y="1469376"/>
                </a:lnTo>
                <a:lnTo>
                  <a:pt x="38891" y="1423977"/>
                </a:lnTo>
                <a:lnTo>
                  <a:pt x="49011" y="1378996"/>
                </a:lnTo>
                <a:lnTo>
                  <a:pt x="60249" y="1334448"/>
                </a:lnTo>
                <a:lnTo>
                  <a:pt x="72588" y="1290348"/>
                </a:lnTo>
                <a:lnTo>
                  <a:pt x="86013" y="1246713"/>
                </a:lnTo>
                <a:lnTo>
                  <a:pt x="100508" y="1203557"/>
                </a:lnTo>
                <a:lnTo>
                  <a:pt x="116058" y="1160897"/>
                </a:lnTo>
                <a:lnTo>
                  <a:pt x="132647" y="1118747"/>
                </a:lnTo>
                <a:lnTo>
                  <a:pt x="150260" y="1077124"/>
                </a:lnTo>
                <a:lnTo>
                  <a:pt x="168881" y="1036043"/>
                </a:lnTo>
                <a:lnTo>
                  <a:pt x="188495" y="995519"/>
                </a:lnTo>
                <a:lnTo>
                  <a:pt x="209086" y="955568"/>
                </a:lnTo>
                <a:lnTo>
                  <a:pt x="230638" y="916205"/>
                </a:lnTo>
                <a:lnTo>
                  <a:pt x="253136" y="877446"/>
                </a:lnTo>
                <a:lnTo>
                  <a:pt x="276565" y="839307"/>
                </a:lnTo>
                <a:lnTo>
                  <a:pt x="300909" y="801803"/>
                </a:lnTo>
                <a:lnTo>
                  <a:pt x="326152" y="764949"/>
                </a:lnTo>
                <a:lnTo>
                  <a:pt x="352279" y="728762"/>
                </a:lnTo>
                <a:lnTo>
                  <a:pt x="379275" y="693256"/>
                </a:lnTo>
                <a:lnTo>
                  <a:pt x="407123" y="658447"/>
                </a:lnTo>
                <a:lnTo>
                  <a:pt x="435808" y="624351"/>
                </a:lnTo>
                <a:lnTo>
                  <a:pt x="465315" y="590983"/>
                </a:lnTo>
                <a:lnTo>
                  <a:pt x="495628" y="558359"/>
                </a:lnTo>
                <a:lnTo>
                  <a:pt x="526732" y="526494"/>
                </a:lnTo>
                <a:lnTo>
                  <a:pt x="558611" y="495404"/>
                </a:lnTo>
                <a:lnTo>
                  <a:pt x="591249" y="465104"/>
                </a:lnTo>
                <a:lnTo>
                  <a:pt x="624632" y="435610"/>
                </a:lnTo>
                <a:lnTo>
                  <a:pt x="658743" y="406937"/>
                </a:lnTo>
                <a:lnTo>
                  <a:pt x="693567" y="379102"/>
                </a:lnTo>
                <a:lnTo>
                  <a:pt x="729088" y="352118"/>
                </a:lnTo>
                <a:lnTo>
                  <a:pt x="765291" y="326003"/>
                </a:lnTo>
                <a:lnTo>
                  <a:pt x="802160" y="300771"/>
                </a:lnTo>
                <a:lnTo>
                  <a:pt x="839680" y="276438"/>
                </a:lnTo>
                <a:lnTo>
                  <a:pt x="877836" y="253020"/>
                </a:lnTo>
                <a:lnTo>
                  <a:pt x="916611" y="230532"/>
                </a:lnTo>
                <a:lnTo>
                  <a:pt x="955990" y="208989"/>
                </a:lnTo>
                <a:lnTo>
                  <a:pt x="995958" y="188408"/>
                </a:lnTo>
                <a:lnTo>
                  <a:pt x="1036499" y="168803"/>
                </a:lnTo>
                <a:lnTo>
                  <a:pt x="1077598" y="150191"/>
                </a:lnTo>
                <a:lnTo>
                  <a:pt x="1119238" y="132586"/>
                </a:lnTo>
                <a:lnTo>
                  <a:pt x="1161405" y="116004"/>
                </a:lnTo>
                <a:lnTo>
                  <a:pt x="1204083" y="100461"/>
                </a:lnTo>
                <a:lnTo>
                  <a:pt x="1247256" y="85973"/>
                </a:lnTo>
                <a:lnTo>
                  <a:pt x="1290909" y="72554"/>
                </a:lnTo>
                <a:lnTo>
                  <a:pt x="1335027" y="60221"/>
                </a:lnTo>
                <a:lnTo>
                  <a:pt x="1379593" y="48988"/>
                </a:lnTo>
                <a:lnTo>
                  <a:pt x="1424592" y="38872"/>
                </a:lnTo>
                <a:lnTo>
                  <a:pt x="1470010" y="29888"/>
                </a:lnTo>
                <a:lnTo>
                  <a:pt x="1515829" y="22052"/>
                </a:lnTo>
                <a:lnTo>
                  <a:pt x="1562035" y="15378"/>
                </a:lnTo>
                <a:lnTo>
                  <a:pt x="1608612" y="9883"/>
                </a:lnTo>
                <a:lnTo>
                  <a:pt x="1655544" y="5582"/>
                </a:lnTo>
                <a:lnTo>
                  <a:pt x="1702817" y="2491"/>
                </a:lnTo>
                <a:lnTo>
                  <a:pt x="1750414" y="625"/>
                </a:lnTo>
                <a:lnTo>
                  <a:pt x="1798319" y="0"/>
                </a:lnTo>
                <a:lnTo>
                  <a:pt x="1846225" y="625"/>
                </a:lnTo>
                <a:lnTo>
                  <a:pt x="1893822" y="2491"/>
                </a:lnTo>
                <a:lnTo>
                  <a:pt x="1941095" y="5582"/>
                </a:lnTo>
                <a:lnTo>
                  <a:pt x="1988027" y="9883"/>
                </a:lnTo>
                <a:lnTo>
                  <a:pt x="2034604" y="15378"/>
                </a:lnTo>
                <a:lnTo>
                  <a:pt x="2080810" y="22052"/>
                </a:lnTo>
                <a:lnTo>
                  <a:pt x="2126629" y="29888"/>
                </a:lnTo>
                <a:lnTo>
                  <a:pt x="2172047" y="38872"/>
                </a:lnTo>
                <a:lnTo>
                  <a:pt x="2217046" y="48988"/>
                </a:lnTo>
                <a:lnTo>
                  <a:pt x="2261612" y="60221"/>
                </a:lnTo>
                <a:lnTo>
                  <a:pt x="2305730" y="72554"/>
                </a:lnTo>
                <a:lnTo>
                  <a:pt x="2349383" y="85973"/>
                </a:lnTo>
                <a:lnTo>
                  <a:pt x="2392556" y="100461"/>
                </a:lnTo>
                <a:lnTo>
                  <a:pt x="2435234" y="116004"/>
                </a:lnTo>
                <a:lnTo>
                  <a:pt x="2477401" y="132586"/>
                </a:lnTo>
                <a:lnTo>
                  <a:pt x="2519041" y="150191"/>
                </a:lnTo>
                <a:lnTo>
                  <a:pt x="2560140" y="168803"/>
                </a:lnTo>
                <a:lnTo>
                  <a:pt x="2600681" y="188408"/>
                </a:lnTo>
                <a:lnTo>
                  <a:pt x="2640649" y="208989"/>
                </a:lnTo>
                <a:lnTo>
                  <a:pt x="2680028" y="230532"/>
                </a:lnTo>
                <a:lnTo>
                  <a:pt x="2718803" y="253020"/>
                </a:lnTo>
                <a:lnTo>
                  <a:pt x="2756959" y="276438"/>
                </a:lnTo>
                <a:lnTo>
                  <a:pt x="2794479" y="300771"/>
                </a:lnTo>
                <a:lnTo>
                  <a:pt x="2831348" y="326003"/>
                </a:lnTo>
                <a:lnTo>
                  <a:pt x="2867551" y="352118"/>
                </a:lnTo>
                <a:lnTo>
                  <a:pt x="2903072" y="379102"/>
                </a:lnTo>
                <a:lnTo>
                  <a:pt x="2937896" y="406937"/>
                </a:lnTo>
                <a:lnTo>
                  <a:pt x="2972007" y="435610"/>
                </a:lnTo>
                <a:lnTo>
                  <a:pt x="3005390" y="465104"/>
                </a:lnTo>
                <a:lnTo>
                  <a:pt x="3038028" y="495404"/>
                </a:lnTo>
                <a:lnTo>
                  <a:pt x="3069907" y="526494"/>
                </a:lnTo>
                <a:lnTo>
                  <a:pt x="3101011" y="558359"/>
                </a:lnTo>
                <a:lnTo>
                  <a:pt x="3131324" y="590983"/>
                </a:lnTo>
                <a:lnTo>
                  <a:pt x="3160831" y="624351"/>
                </a:lnTo>
                <a:lnTo>
                  <a:pt x="3189516" y="658447"/>
                </a:lnTo>
                <a:lnTo>
                  <a:pt x="3217364" y="693256"/>
                </a:lnTo>
                <a:lnTo>
                  <a:pt x="3244360" y="728762"/>
                </a:lnTo>
                <a:lnTo>
                  <a:pt x="3270487" y="764949"/>
                </a:lnTo>
                <a:lnTo>
                  <a:pt x="3295730" y="801803"/>
                </a:lnTo>
                <a:lnTo>
                  <a:pt x="3320074" y="839307"/>
                </a:lnTo>
                <a:lnTo>
                  <a:pt x="3343503" y="877446"/>
                </a:lnTo>
                <a:lnTo>
                  <a:pt x="3366001" y="916205"/>
                </a:lnTo>
                <a:lnTo>
                  <a:pt x="3387553" y="955568"/>
                </a:lnTo>
                <a:lnTo>
                  <a:pt x="3408144" y="995519"/>
                </a:lnTo>
                <a:lnTo>
                  <a:pt x="3427758" y="1036043"/>
                </a:lnTo>
                <a:lnTo>
                  <a:pt x="3446379" y="1077124"/>
                </a:lnTo>
                <a:lnTo>
                  <a:pt x="3463992" y="1118747"/>
                </a:lnTo>
                <a:lnTo>
                  <a:pt x="3480581" y="1160897"/>
                </a:lnTo>
                <a:lnTo>
                  <a:pt x="3496131" y="1203557"/>
                </a:lnTo>
                <a:lnTo>
                  <a:pt x="3510626" y="1246713"/>
                </a:lnTo>
                <a:lnTo>
                  <a:pt x="3524051" y="1290348"/>
                </a:lnTo>
                <a:lnTo>
                  <a:pt x="3536390" y="1334448"/>
                </a:lnTo>
                <a:lnTo>
                  <a:pt x="3547628" y="1378996"/>
                </a:lnTo>
                <a:lnTo>
                  <a:pt x="3557748" y="1423977"/>
                </a:lnTo>
                <a:lnTo>
                  <a:pt x="3566737" y="1469376"/>
                </a:lnTo>
                <a:lnTo>
                  <a:pt x="3574577" y="1515177"/>
                </a:lnTo>
                <a:lnTo>
                  <a:pt x="3581253" y="1561365"/>
                </a:lnTo>
                <a:lnTo>
                  <a:pt x="3586751" y="1607923"/>
                </a:lnTo>
                <a:lnTo>
                  <a:pt x="3591054" y="1654837"/>
                </a:lnTo>
                <a:lnTo>
                  <a:pt x="3594147" y="1702092"/>
                </a:lnTo>
                <a:lnTo>
                  <a:pt x="3596014" y="1749670"/>
                </a:lnTo>
                <a:lnTo>
                  <a:pt x="3596639" y="1797558"/>
                </a:lnTo>
                <a:lnTo>
                  <a:pt x="3596014" y="1845445"/>
                </a:lnTo>
                <a:lnTo>
                  <a:pt x="3594147" y="1893023"/>
                </a:lnTo>
                <a:lnTo>
                  <a:pt x="3591054" y="1940278"/>
                </a:lnTo>
                <a:lnTo>
                  <a:pt x="3586751" y="1987192"/>
                </a:lnTo>
                <a:lnTo>
                  <a:pt x="3581253" y="2033750"/>
                </a:lnTo>
                <a:lnTo>
                  <a:pt x="3574577" y="2079938"/>
                </a:lnTo>
                <a:lnTo>
                  <a:pt x="3566737" y="2125739"/>
                </a:lnTo>
                <a:lnTo>
                  <a:pt x="3557748" y="2171138"/>
                </a:lnTo>
                <a:lnTo>
                  <a:pt x="3547628" y="2216119"/>
                </a:lnTo>
                <a:lnTo>
                  <a:pt x="3536390" y="2260667"/>
                </a:lnTo>
                <a:lnTo>
                  <a:pt x="3524051" y="2304767"/>
                </a:lnTo>
                <a:lnTo>
                  <a:pt x="3510626" y="2348402"/>
                </a:lnTo>
                <a:lnTo>
                  <a:pt x="3496131" y="2391558"/>
                </a:lnTo>
                <a:lnTo>
                  <a:pt x="3480581" y="2434218"/>
                </a:lnTo>
                <a:lnTo>
                  <a:pt x="3463992" y="2476368"/>
                </a:lnTo>
                <a:lnTo>
                  <a:pt x="3446379" y="2517991"/>
                </a:lnTo>
                <a:lnTo>
                  <a:pt x="3427758" y="2559072"/>
                </a:lnTo>
                <a:lnTo>
                  <a:pt x="3408144" y="2599596"/>
                </a:lnTo>
                <a:lnTo>
                  <a:pt x="3387553" y="2639547"/>
                </a:lnTo>
                <a:lnTo>
                  <a:pt x="3366001" y="2678910"/>
                </a:lnTo>
                <a:lnTo>
                  <a:pt x="3343503" y="2717669"/>
                </a:lnTo>
                <a:lnTo>
                  <a:pt x="3320074" y="2755808"/>
                </a:lnTo>
                <a:lnTo>
                  <a:pt x="3295730" y="2793312"/>
                </a:lnTo>
                <a:lnTo>
                  <a:pt x="3270487" y="2830166"/>
                </a:lnTo>
                <a:lnTo>
                  <a:pt x="3244360" y="2866353"/>
                </a:lnTo>
                <a:lnTo>
                  <a:pt x="3217364" y="2901859"/>
                </a:lnTo>
                <a:lnTo>
                  <a:pt x="3189516" y="2936668"/>
                </a:lnTo>
                <a:lnTo>
                  <a:pt x="3160831" y="2970764"/>
                </a:lnTo>
                <a:lnTo>
                  <a:pt x="3131324" y="3004132"/>
                </a:lnTo>
                <a:lnTo>
                  <a:pt x="3101011" y="3036756"/>
                </a:lnTo>
                <a:lnTo>
                  <a:pt x="3069907" y="3068621"/>
                </a:lnTo>
                <a:lnTo>
                  <a:pt x="3038028" y="3099711"/>
                </a:lnTo>
                <a:lnTo>
                  <a:pt x="3005390" y="3130011"/>
                </a:lnTo>
                <a:lnTo>
                  <a:pt x="2972007" y="3159505"/>
                </a:lnTo>
                <a:lnTo>
                  <a:pt x="2937896" y="3188178"/>
                </a:lnTo>
                <a:lnTo>
                  <a:pt x="2903072" y="3216013"/>
                </a:lnTo>
                <a:lnTo>
                  <a:pt x="2867551" y="3242997"/>
                </a:lnTo>
                <a:lnTo>
                  <a:pt x="2831348" y="3269112"/>
                </a:lnTo>
                <a:lnTo>
                  <a:pt x="2794479" y="3294344"/>
                </a:lnTo>
                <a:lnTo>
                  <a:pt x="2756959" y="3318677"/>
                </a:lnTo>
                <a:lnTo>
                  <a:pt x="2718803" y="3342095"/>
                </a:lnTo>
                <a:lnTo>
                  <a:pt x="2680028" y="3364583"/>
                </a:lnTo>
                <a:lnTo>
                  <a:pt x="2640649" y="3386126"/>
                </a:lnTo>
                <a:lnTo>
                  <a:pt x="2600681" y="3406707"/>
                </a:lnTo>
                <a:lnTo>
                  <a:pt x="2560140" y="3426312"/>
                </a:lnTo>
                <a:lnTo>
                  <a:pt x="2519041" y="3444924"/>
                </a:lnTo>
                <a:lnTo>
                  <a:pt x="2477401" y="3462529"/>
                </a:lnTo>
                <a:lnTo>
                  <a:pt x="2435234" y="3479111"/>
                </a:lnTo>
                <a:lnTo>
                  <a:pt x="2392556" y="3494654"/>
                </a:lnTo>
                <a:lnTo>
                  <a:pt x="2349383" y="3509142"/>
                </a:lnTo>
                <a:lnTo>
                  <a:pt x="2305730" y="3522561"/>
                </a:lnTo>
                <a:lnTo>
                  <a:pt x="2261612" y="3534894"/>
                </a:lnTo>
                <a:lnTo>
                  <a:pt x="2217046" y="3546127"/>
                </a:lnTo>
                <a:lnTo>
                  <a:pt x="2172047" y="3556243"/>
                </a:lnTo>
                <a:lnTo>
                  <a:pt x="2126629" y="3565227"/>
                </a:lnTo>
                <a:lnTo>
                  <a:pt x="2080810" y="3573063"/>
                </a:lnTo>
                <a:lnTo>
                  <a:pt x="2034604" y="3579737"/>
                </a:lnTo>
                <a:lnTo>
                  <a:pt x="1988027" y="3585232"/>
                </a:lnTo>
                <a:lnTo>
                  <a:pt x="1941095" y="3589533"/>
                </a:lnTo>
                <a:lnTo>
                  <a:pt x="1893822" y="3592624"/>
                </a:lnTo>
                <a:lnTo>
                  <a:pt x="1846225" y="3594490"/>
                </a:lnTo>
                <a:lnTo>
                  <a:pt x="1798319" y="3595116"/>
                </a:lnTo>
                <a:lnTo>
                  <a:pt x="1750414" y="3594490"/>
                </a:lnTo>
                <a:lnTo>
                  <a:pt x="1702817" y="3592624"/>
                </a:lnTo>
                <a:lnTo>
                  <a:pt x="1655544" y="3589533"/>
                </a:lnTo>
                <a:lnTo>
                  <a:pt x="1608612" y="3585232"/>
                </a:lnTo>
                <a:lnTo>
                  <a:pt x="1562035" y="3579737"/>
                </a:lnTo>
                <a:lnTo>
                  <a:pt x="1515829" y="3573063"/>
                </a:lnTo>
                <a:lnTo>
                  <a:pt x="1470010" y="3565227"/>
                </a:lnTo>
                <a:lnTo>
                  <a:pt x="1424592" y="3556243"/>
                </a:lnTo>
                <a:lnTo>
                  <a:pt x="1379593" y="3546127"/>
                </a:lnTo>
                <a:lnTo>
                  <a:pt x="1335027" y="3534894"/>
                </a:lnTo>
                <a:lnTo>
                  <a:pt x="1290909" y="3522561"/>
                </a:lnTo>
                <a:lnTo>
                  <a:pt x="1247256" y="3509142"/>
                </a:lnTo>
                <a:lnTo>
                  <a:pt x="1204083" y="3494654"/>
                </a:lnTo>
                <a:lnTo>
                  <a:pt x="1161405" y="3479111"/>
                </a:lnTo>
                <a:lnTo>
                  <a:pt x="1119238" y="3462529"/>
                </a:lnTo>
                <a:lnTo>
                  <a:pt x="1077598" y="3444924"/>
                </a:lnTo>
                <a:lnTo>
                  <a:pt x="1036499" y="3426312"/>
                </a:lnTo>
                <a:lnTo>
                  <a:pt x="995958" y="3406707"/>
                </a:lnTo>
                <a:lnTo>
                  <a:pt x="955990" y="3386126"/>
                </a:lnTo>
                <a:lnTo>
                  <a:pt x="916611" y="3364583"/>
                </a:lnTo>
                <a:lnTo>
                  <a:pt x="877836" y="3342095"/>
                </a:lnTo>
                <a:lnTo>
                  <a:pt x="839680" y="3318677"/>
                </a:lnTo>
                <a:lnTo>
                  <a:pt x="802160" y="3294344"/>
                </a:lnTo>
                <a:lnTo>
                  <a:pt x="765291" y="3269112"/>
                </a:lnTo>
                <a:lnTo>
                  <a:pt x="729088" y="3242997"/>
                </a:lnTo>
                <a:lnTo>
                  <a:pt x="693567" y="3216013"/>
                </a:lnTo>
                <a:lnTo>
                  <a:pt x="658743" y="3188178"/>
                </a:lnTo>
                <a:lnTo>
                  <a:pt x="624632" y="3159505"/>
                </a:lnTo>
                <a:lnTo>
                  <a:pt x="591249" y="3130011"/>
                </a:lnTo>
                <a:lnTo>
                  <a:pt x="558611" y="3099711"/>
                </a:lnTo>
                <a:lnTo>
                  <a:pt x="526732" y="3068621"/>
                </a:lnTo>
                <a:lnTo>
                  <a:pt x="495628" y="3036756"/>
                </a:lnTo>
                <a:lnTo>
                  <a:pt x="465315" y="3004132"/>
                </a:lnTo>
                <a:lnTo>
                  <a:pt x="435808" y="2970764"/>
                </a:lnTo>
                <a:lnTo>
                  <a:pt x="407123" y="2936668"/>
                </a:lnTo>
                <a:lnTo>
                  <a:pt x="379275" y="2901859"/>
                </a:lnTo>
                <a:lnTo>
                  <a:pt x="352279" y="2866353"/>
                </a:lnTo>
                <a:lnTo>
                  <a:pt x="326152" y="2830166"/>
                </a:lnTo>
                <a:lnTo>
                  <a:pt x="300909" y="2793312"/>
                </a:lnTo>
                <a:lnTo>
                  <a:pt x="276565" y="2755808"/>
                </a:lnTo>
                <a:lnTo>
                  <a:pt x="253136" y="2717669"/>
                </a:lnTo>
                <a:lnTo>
                  <a:pt x="230638" y="2678910"/>
                </a:lnTo>
                <a:lnTo>
                  <a:pt x="209086" y="2639547"/>
                </a:lnTo>
                <a:lnTo>
                  <a:pt x="188495" y="2599596"/>
                </a:lnTo>
                <a:lnTo>
                  <a:pt x="168881" y="2559072"/>
                </a:lnTo>
                <a:lnTo>
                  <a:pt x="150260" y="2517991"/>
                </a:lnTo>
                <a:lnTo>
                  <a:pt x="132647" y="2476368"/>
                </a:lnTo>
                <a:lnTo>
                  <a:pt x="116058" y="2434218"/>
                </a:lnTo>
                <a:lnTo>
                  <a:pt x="100508" y="2391558"/>
                </a:lnTo>
                <a:lnTo>
                  <a:pt x="86013" y="2348402"/>
                </a:lnTo>
                <a:lnTo>
                  <a:pt x="72588" y="2304767"/>
                </a:lnTo>
                <a:lnTo>
                  <a:pt x="60249" y="2260667"/>
                </a:lnTo>
                <a:lnTo>
                  <a:pt x="49011" y="2216119"/>
                </a:lnTo>
                <a:lnTo>
                  <a:pt x="38891" y="2171138"/>
                </a:lnTo>
                <a:lnTo>
                  <a:pt x="29902" y="2125739"/>
                </a:lnTo>
                <a:lnTo>
                  <a:pt x="22062" y="2079938"/>
                </a:lnTo>
                <a:lnTo>
                  <a:pt x="15386" y="2033750"/>
                </a:lnTo>
                <a:lnTo>
                  <a:pt x="9888" y="1987192"/>
                </a:lnTo>
                <a:lnTo>
                  <a:pt x="5585" y="1940278"/>
                </a:lnTo>
                <a:lnTo>
                  <a:pt x="2492" y="1893023"/>
                </a:lnTo>
                <a:lnTo>
                  <a:pt x="625" y="1845445"/>
                </a:lnTo>
                <a:lnTo>
                  <a:pt x="0" y="1797558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0043" y="1911857"/>
            <a:ext cx="577215" cy="220345"/>
          </a:xfrm>
          <a:custGeom>
            <a:avLst/>
            <a:gdLst/>
            <a:ahLst/>
            <a:cxnLst/>
            <a:rect l="l" t="t" r="r" b="b"/>
            <a:pathLst>
              <a:path w="577214" h="220344">
                <a:moveTo>
                  <a:pt x="447776" y="0"/>
                </a:moveTo>
                <a:lnTo>
                  <a:pt x="412978" y="0"/>
                </a:lnTo>
                <a:lnTo>
                  <a:pt x="412978" y="219837"/>
                </a:lnTo>
                <a:lnTo>
                  <a:pt x="441045" y="219837"/>
                </a:lnTo>
                <a:lnTo>
                  <a:pt x="441045" y="40004"/>
                </a:lnTo>
                <a:lnTo>
                  <a:pt x="470812" y="40004"/>
                </a:lnTo>
                <a:lnTo>
                  <a:pt x="447776" y="0"/>
                </a:lnTo>
                <a:close/>
              </a:path>
              <a:path w="577214" h="220344">
                <a:moveTo>
                  <a:pt x="470812" y="40004"/>
                </a:moveTo>
                <a:lnTo>
                  <a:pt x="441045" y="40004"/>
                </a:lnTo>
                <a:lnTo>
                  <a:pt x="443712" y="46481"/>
                </a:lnTo>
                <a:lnTo>
                  <a:pt x="446379" y="52450"/>
                </a:lnTo>
                <a:lnTo>
                  <a:pt x="449173" y="57912"/>
                </a:lnTo>
                <a:lnTo>
                  <a:pt x="451840" y="63372"/>
                </a:lnTo>
                <a:lnTo>
                  <a:pt x="456539" y="72262"/>
                </a:lnTo>
                <a:lnTo>
                  <a:pt x="541883" y="219837"/>
                </a:lnTo>
                <a:lnTo>
                  <a:pt x="576681" y="219837"/>
                </a:lnTo>
                <a:lnTo>
                  <a:pt x="576681" y="180212"/>
                </a:lnTo>
                <a:lnTo>
                  <a:pt x="548614" y="180212"/>
                </a:lnTo>
                <a:lnTo>
                  <a:pt x="545947" y="173608"/>
                </a:lnTo>
                <a:lnTo>
                  <a:pt x="533120" y="148208"/>
                </a:lnTo>
                <a:lnTo>
                  <a:pt x="470812" y="40004"/>
                </a:lnTo>
                <a:close/>
              </a:path>
              <a:path w="577214" h="220344">
                <a:moveTo>
                  <a:pt x="576681" y="0"/>
                </a:moveTo>
                <a:lnTo>
                  <a:pt x="548614" y="0"/>
                </a:lnTo>
                <a:lnTo>
                  <a:pt x="548614" y="180212"/>
                </a:lnTo>
                <a:lnTo>
                  <a:pt x="576681" y="180212"/>
                </a:lnTo>
                <a:lnTo>
                  <a:pt x="576681" y="0"/>
                </a:lnTo>
                <a:close/>
              </a:path>
              <a:path w="577214" h="220344">
                <a:moveTo>
                  <a:pt x="234416" y="0"/>
                </a:moveTo>
                <a:lnTo>
                  <a:pt x="199618" y="0"/>
                </a:lnTo>
                <a:lnTo>
                  <a:pt x="199618" y="219837"/>
                </a:lnTo>
                <a:lnTo>
                  <a:pt x="227685" y="219837"/>
                </a:lnTo>
                <a:lnTo>
                  <a:pt x="227685" y="40004"/>
                </a:lnTo>
                <a:lnTo>
                  <a:pt x="257452" y="40004"/>
                </a:lnTo>
                <a:lnTo>
                  <a:pt x="234416" y="0"/>
                </a:lnTo>
                <a:close/>
              </a:path>
              <a:path w="577214" h="220344">
                <a:moveTo>
                  <a:pt x="257452" y="40004"/>
                </a:moveTo>
                <a:lnTo>
                  <a:pt x="227685" y="40004"/>
                </a:lnTo>
                <a:lnTo>
                  <a:pt x="230352" y="46481"/>
                </a:lnTo>
                <a:lnTo>
                  <a:pt x="233019" y="52450"/>
                </a:lnTo>
                <a:lnTo>
                  <a:pt x="235813" y="57912"/>
                </a:lnTo>
                <a:lnTo>
                  <a:pt x="238480" y="63372"/>
                </a:lnTo>
                <a:lnTo>
                  <a:pt x="243179" y="72262"/>
                </a:lnTo>
                <a:lnTo>
                  <a:pt x="328523" y="219837"/>
                </a:lnTo>
                <a:lnTo>
                  <a:pt x="363321" y="219837"/>
                </a:lnTo>
                <a:lnTo>
                  <a:pt x="363321" y="180212"/>
                </a:lnTo>
                <a:lnTo>
                  <a:pt x="335254" y="180212"/>
                </a:lnTo>
                <a:lnTo>
                  <a:pt x="332587" y="173608"/>
                </a:lnTo>
                <a:lnTo>
                  <a:pt x="319760" y="148208"/>
                </a:lnTo>
                <a:lnTo>
                  <a:pt x="257452" y="40004"/>
                </a:lnTo>
                <a:close/>
              </a:path>
              <a:path w="577214" h="220344">
                <a:moveTo>
                  <a:pt x="363321" y="0"/>
                </a:moveTo>
                <a:lnTo>
                  <a:pt x="335254" y="0"/>
                </a:lnTo>
                <a:lnTo>
                  <a:pt x="335254" y="180212"/>
                </a:lnTo>
                <a:lnTo>
                  <a:pt x="363321" y="180212"/>
                </a:lnTo>
                <a:lnTo>
                  <a:pt x="363321" y="0"/>
                </a:lnTo>
                <a:close/>
              </a:path>
              <a:path w="577214" h="220344">
                <a:moveTo>
                  <a:pt x="30175" y="0"/>
                </a:moveTo>
                <a:lnTo>
                  <a:pt x="0" y="0"/>
                </a:lnTo>
                <a:lnTo>
                  <a:pt x="0" y="219837"/>
                </a:lnTo>
                <a:lnTo>
                  <a:pt x="30175" y="219837"/>
                </a:lnTo>
                <a:lnTo>
                  <a:pt x="30175" y="143001"/>
                </a:lnTo>
                <a:lnTo>
                  <a:pt x="54254" y="117093"/>
                </a:lnTo>
                <a:lnTo>
                  <a:pt x="91456" y="117093"/>
                </a:lnTo>
                <a:lnTo>
                  <a:pt x="82504" y="105155"/>
                </a:lnTo>
                <a:lnTo>
                  <a:pt x="30175" y="105155"/>
                </a:lnTo>
                <a:lnTo>
                  <a:pt x="30175" y="0"/>
                </a:lnTo>
                <a:close/>
              </a:path>
              <a:path w="577214" h="220344">
                <a:moveTo>
                  <a:pt x="91456" y="117093"/>
                </a:moveTo>
                <a:lnTo>
                  <a:pt x="54254" y="117093"/>
                </a:lnTo>
                <a:lnTo>
                  <a:pt x="130149" y="219837"/>
                </a:lnTo>
                <a:lnTo>
                  <a:pt x="168503" y="219837"/>
                </a:lnTo>
                <a:lnTo>
                  <a:pt x="91456" y="117093"/>
                </a:lnTo>
                <a:close/>
              </a:path>
              <a:path w="577214" h="220344">
                <a:moveTo>
                  <a:pt x="163423" y="0"/>
                </a:moveTo>
                <a:lnTo>
                  <a:pt x="126466" y="0"/>
                </a:lnTo>
                <a:lnTo>
                  <a:pt x="30175" y="105155"/>
                </a:lnTo>
                <a:lnTo>
                  <a:pt x="82504" y="105155"/>
                </a:lnTo>
                <a:lnTo>
                  <a:pt x="74980" y="95122"/>
                </a:lnTo>
                <a:lnTo>
                  <a:pt x="163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1999" y="1890267"/>
            <a:ext cx="701675" cy="285750"/>
          </a:xfrm>
          <a:custGeom>
            <a:avLst/>
            <a:gdLst/>
            <a:ahLst/>
            <a:cxnLst/>
            <a:rect l="l" t="t" r="r" b="b"/>
            <a:pathLst>
              <a:path w="701675" h="285750">
                <a:moveTo>
                  <a:pt x="413332" y="155067"/>
                </a:moveTo>
                <a:lnTo>
                  <a:pt x="272489" y="155067"/>
                </a:lnTo>
                <a:lnTo>
                  <a:pt x="272489" y="180975"/>
                </a:lnTo>
                <a:lnTo>
                  <a:pt x="413332" y="180975"/>
                </a:lnTo>
                <a:lnTo>
                  <a:pt x="413332" y="155067"/>
                </a:lnTo>
                <a:close/>
              </a:path>
              <a:path w="701675" h="285750">
                <a:moveTo>
                  <a:pt x="413332" y="90805"/>
                </a:moveTo>
                <a:lnTo>
                  <a:pt x="272489" y="90805"/>
                </a:lnTo>
                <a:lnTo>
                  <a:pt x="272489" y="116712"/>
                </a:lnTo>
                <a:lnTo>
                  <a:pt x="413332" y="116712"/>
                </a:lnTo>
                <a:lnTo>
                  <a:pt x="413332" y="90805"/>
                </a:lnTo>
                <a:close/>
              </a:path>
              <a:path w="701675" h="285750">
                <a:moveTo>
                  <a:pt x="469974" y="196215"/>
                </a:moveTo>
                <a:lnTo>
                  <a:pt x="455115" y="220345"/>
                </a:lnTo>
                <a:lnTo>
                  <a:pt x="463019" y="226204"/>
                </a:lnTo>
                <a:lnTo>
                  <a:pt x="471390" y="231267"/>
                </a:lnTo>
                <a:lnTo>
                  <a:pt x="508249" y="243220"/>
                </a:lnTo>
                <a:lnTo>
                  <a:pt x="529791" y="244729"/>
                </a:lnTo>
                <a:lnTo>
                  <a:pt x="539626" y="244346"/>
                </a:lnTo>
                <a:lnTo>
                  <a:pt x="578113" y="231219"/>
                </a:lnTo>
                <a:lnTo>
                  <a:pt x="592611" y="217297"/>
                </a:lnTo>
                <a:lnTo>
                  <a:pt x="530299" y="217297"/>
                </a:lnTo>
                <a:lnTo>
                  <a:pt x="522633" y="217033"/>
                </a:lnTo>
                <a:lnTo>
                  <a:pt x="485484" y="206692"/>
                </a:lnTo>
                <a:lnTo>
                  <a:pt x="477806" y="201977"/>
                </a:lnTo>
                <a:lnTo>
                  <a:pt x="469974" y="196215"/>
                </a:lnTo>
                <a:close/>
              </a:path>
              <a:path w="701675" h="285750">
                <a:moveTo>
                  <a:pt x="593763" y="128016"/>
                </a:moveTo>
                <a:lnTo>
                  <a:pt x="531823" y="128016"/>
                </a:lnTo>
                <a:lnTo>
                  <a:pt x="541781" y="128684"/>
                </a:lnTo>
                <a:lnTo>
                  <a:pt x="550524" y="130698"/>
                </a:lnTo>
                <a:lnTo>
                  <a:pt x="575303" y="161313"/>
                </a:lnTo>
                <a:lnTo>
                  <a:pt x="576019" y="180340"/>
                </a:lnTo>
                <a:lnTo>
                  <a:pt x="575257" y="185420"/>
                </a:lnTo>
                <a:lnTo>
                  <a:pt x="545158" y="216027"/>
                </a:lnTo>
                <a:lnTo>
                  <a:pt x="538300" y="217297"/>
                </a:lnTo>
                <a:lnTo>
                  <a:pt x="592611" y="217297"/>
                </a:lnTo>
                <a:lnTo>
                  <a:pt x="606245" y="183387"/>
                </a:lnTo>
                <a:lnTo>
                  <a:pt x="606245" y="170687"/>
                </a:lnTo>
                <a:lnTo>
                  <a:pt x="594561" y="128905"/>
                </a:lnTo>
                <a:lnTo>
                  <a:pt x="593763" y="128016"/>
                </a:lnTo>
                <a:close/>
              </a:path>
              <a:path w="701675" h="285750">
                <a:moveTo>
                  <a:pt x="591894" y="21590"/>
                </a:moveTo>
                <a:lnTo>
                  <a:pt x="472768" y="21590"/>
                </a:lnTo>
                <a:lnTo>
                  <a:pt x="465783" y="145415"/>
                </a:lnTo>
                <a:lnTo>
                  <a:pt x="488897" y="145415"/>
                </a:lnTo>
                <a:lnTo>
                  <a:pt x="493723" y="140716"/>
                </a:lnTo>
                <a:lnTo>
                  <a:pt x="499819" y="136652"/>
                </a:lnTo>
                <a:lnTo>
                  <a:pt x="507058" y="133223"/>
                </a:lnTo>
                <a:lnTo>
                  <a:pt x="514297" y="129667"/>
                </a:lnTo>
                <a:lnTo>
                  <a:pt x="522552" y="128016"/>
                </a:lnTo>
                <a:lnTo>
                  <a:pt x="593763" y="128016"/>
                </a:lnTo>
                <a:lnTo>
                  <a:pt x="583385" y="116459"/>
                </a:lnTo>
                <a:lnTo>
                  <a:pt x="582844" y="116078"/>
                </a:lnTo>
                <a:lnTo>
                  <a:pt x="496771" y="116078"/>
                </a:lnTo>
                <a:lnTo>
                  <a:pt x="500200" y="47498"/>
                </a:lnTo>
                <a:lnTo>
                  <a:pt x="591894" y="47498"/>
                </a:lnTo>
                <a:lnTo>
                  <a:pt x="591894" y="21590"/>
                </a:lnTo>
                <a:close/>
              </a:path>
              <a:path w="701675" h="285750">
                <a:moveTo>
                  <a:pt x="540713" y="102743"/>
                </a:moveTo>
                <a:lnTo>
                  <a:pt x="501724" y="112395"/>
                </a:lnTo>
                <a:lnTo>
                  <a:pt x="496771" y="116078"/>
                </a:lnTo>
                <a:lnTo>
                  <a:pt x="582844" y="116078"/>
                </a:lnTo>
                <a:lnTo>
                  <a:pt x="540713" y="102743"/>
                </a:lnTo>
                <a:close/>
              </a:path>
              <a:path w="701675" h="285750">
                <a:moveTo>
                  <a:pt x="132535" y="10922"/>
                </a:moveTo>
                <a:lnTo>
                  <a:pt x="103071" y="10922"/>
                </a:lnTo>
                <a:lnTo>
                  <a:pt x="103071" y="241427"/>
                </a:lnTo>
                <a:lnTo>
                  <a:pt x="132535" y="241427"/>
                </a:lnTo>
                <a:lnTo>
                  <a:pt x="132535" y="185547"/>
                </a:lnTo>
                <a:lnTo>
                  <a:pt x="155776" y="162179"/>
                </a:lnTo>
                <a:lnTo>
                  <a:pt x="190734" y="162179"/>
                </a:lnTo>
                <a:lnTo>
                  <a:pt x="181974" y="149606"/>
                </a:lnTo>
                <a:lnTo>
                  <a:pt x="132535" y="149606"/>
                </a:lnTo>
                <a:lnTo>
                  <a:pt x="132535" y="10922"/>
                </a:lnTo>
                <a:close/>
              </a:path>
              <a:path w="701675" h="285750">
                <a:moveTo>
                  <a:pt x="190734" y="162179"/>
                </a:moveTo>
                <a:lnTo>
                  <a:pt x="155776" y="162179"/>
                </a:lnTo>
                <a:lnTo>
                  <a:pt x="208735" y="241427"/>
                </a:lnTo>
                <a:lnTo>
                  <a:pt x="245946" y="241427"/>
                </a:lnTo>
                <a:lnTo>
                  <a:pt x="190734" y="162179"/>
                </a:lnTo>
                <a:close/>
              </a:path>
              <a:path w="701675" h="285750">
                <a:moveTo>
                  <a:pt x="242009" y="74676"/>
                </a:moveTo>
                <a:lnTo>
                  <a:pt x="203909" y="74676"/>
                </a:lnTo>
                <a:lnTo>
                  <a:pt x="132535" y="149606"/>
                </a:lnTo>
                <a:lnTo>
                  <a:pt x="181974" y="149606"/>
                </a:lnTo>
                <a:lnTo>
                  <a:pt x="176223" y="141351"/>
                </a:lnTo>
                <a:lnTo>
                  <a:pt x="242009" y="74676"/>
                </a:lnTo>
                <a:close/>
              </a:path>
              <a:path w="701675" h="285750">
                <a:moveTo>
                  <a:pt x="656791" y="0"/>
                </a:moveTo>
                <a:lnTo>
                  <a:pt x="628851" y="0"/>
                </a:lnTo>
                <a:lnTo>
                  <a:pt x="639283" y="15432"/>
                </a:lnTo>
                <a:lnTo>
                  <a:pt x="648107" y="31257"/>
                </a:lnTo>
                <a:lnTo>
                  <a:pt x="665149" y="81186"/>
                </a:lnTo>
                <a:lnTo>
                  <a:pt x="670507" y="134747"/>
                </a:lnTo>
                <a:lnTo>
                  <a:pt x="670507" y="149987"/>
                </a:lnTo>
                <a:lnTo>
                  <a:pt x="665364" y="201725"/>
                </a:lnTo>
                <a:lnTo>
                  <a:pt x="648679" y="252507"/>
                </a:lnTo>
                <a:lnTo>
                  <a:pt x="628851" y="285242"/>
                </a:lnTo>
                <a:lnTo>
                  <a:pt x="656791" y="285242"/>
                </a:lnTo>
                <a:lnTo>
                  <a:pt x="684437" y="240432"/>
                </a:lnTo>
                <a:lnTo>
                  <a:pt x="698876" y="187674"/>
                </a:lnTo>
                <a:lnTo>
                  <a:pt x="701570" y="134747"/>
                </a:lnTo>
                <a:lnTo>
                  <a:pt x="700933" y="116220"/>
                </a:lnTo>
                <a:lnTo>
                  <a:pt x="690700" y="61214"/>
                </a:lnTo>
                <a:lnTo>
                  <a:pt x="667483" y="13975"/>
                </a:lnTo>
                <a:lnTo>
                  <a:pt x="656791" y="0"/>
                </a:lnTo>
                <a:close/>
              </a:path>
              <a:path w="701675" h="285750">
                <a:moveTo>
                  <a:pt x="72845" y="0"/>
                </a:moveTo>
                <a:lnTo>
                  <a:pt x="44778" y="0"/>
                </a:lnTo>
                <a:lnTo>
                  <a:pt x="34088" y="13975"/>
                </a:lnTo>
                <a:lnTo>
                  <a:pt x="10996" y="61214"/>
                </a:lnTo>
                <a:lnTo>
                  <a:pt x="638" y="116220"/>
                </a:lnTo>
                <a:lnTo>
                  <a:pt x="0" y="134747"/>
                </a:lnTo>
                <a:lnTo>
                  <a:pt x="0" y="149987"/>
                </a:lnTo>
                <a:lnTo>
                  <a:pt x="6162" y="206077"/>
                </a:lnTo>
                <a:lnTo>
                  <a:pt x="24887" y="256301"/>
                </a:lnTo>
                <a:lnTo>
                  <a:pt x="44778" y="285242"/>
                </a:lnTo>
                <a:lnTo>
                  <a:pt x="72845" y="285242"/>
                </a:lnTo>
                <a:lnTo>
                  <a:pt x="62012" y="269005"/>
                </a:lnTo>
                <a:lnTo>
                  <a:pt x="52954" y="252507"/>
                </a:lnTo>
                <a:lnTo>
                  <a:pt x="36206" y="201725"/>
                </a:lnTo>
                <a:lnTo>
                  <a:pt x="31062" y="149987"/>
                </a:lnTo>
                <a:lnTo>
                  <a:pt x="31062" y="134747"/>
                </a:lnTo>
                <a:lnTo>
                  <a:pt x="36473" y="81186"/>
                </a:lnTo>
                <a:lnTo>
                  <a:pt x="53541" y="31257"/>
                </a:lnTo>
                <a:lnTo>
                  <a:pt x="62395" y="15432"/>
                </a:lnTo>
                <a:lnTo>
                  <a:pt x="728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2401" y="5218938"/>
            <a:ext cx="6409055" cy="76200"/>
          </a:xfrm>
          <a:custGeom>
            <a:avLst/>
            <a:gdLst/>
            <a:ahLst/>
            <a:cxnLst/>
            <a:rect l="l" t="t" r="r" b="b"/>
            <a:pathLst>
              <a:path w="6409055" h="76200">
                <a:moveTo>
                  <a:pt x="6388862" y="28193"/>
                </a:moveTo>
                <a:lnTo>
                  <a:pt x="6345174" y="28193"/>
                </a:lnTo>
                <a:lnTo>
                  <a:pt x="6345174" y="48006"/>
                </a:lnTo>
                <a:lnTo>
                  <a:pt x="6332474" y="48015"/>
                </a:lnTo>
                <a:lnTo>
                  <a:pt x="6332474" y="76200"/>
                </a:lnTo>
                <a:lnTo>
                  <a:pt x="6408674" y="38100"/>
                </a:lnTo>
                <a:lnTo>
                  <a:pt x="6388862" y="28193"/>
                </a:lnTo>
                <a:close/>
              </a:path>
              <a:path w="6409055" h="76200">
                <a:moveTo>
                  <a:pt x="6332474" y="28203"/>
                </a:moveTo>
                <a:lnTo>
                  <a:pt x="0" y="32765"/>
                </a:lnTo>
                <a:lnTo>
                  <a:pt x="0" y="52578"/>
                </a:lnTo>
                <a:lnTo>
                  <a:pt x="6332474" y="48015"/>
                </a:lnTo>
                <a:lnTo>
                  <a:pt x="6332474" y="28203"/>
                </a:lnTo>
                <a:close/>
              </a:path>
              <a:path w="6409055" h="76200">
                <a:moveTo>
                  <a:pt x="6345174" y="28193"/>
                </a:moveTo>
                <a:lnTo>
                  <a:pt x="6332474" y="28203"/>
                </a:lnTo>
                <a:lnTo>
                  <a:pt x="6332474" y="48015"/>
                </a:lnTo>
                <a:lnTo>
                  <a:pt x="6345174" y="48006"/>
                </a:lnTo>
                <a:lnTo>
                  <a:pt x="6345174" y="28193"/>
                </a:lnTo>
                <a:close/>
              </a:path>
              <a:path w="6409055" h="76200">
                <a:moveTo>
                  <a:pt x="6332474" y="0"/>
                </a:moveTo>
                <a:lnTo>
                  <a:pt x="6332474" y="28203"/>
                </a:lnTo>
                <a:lnTo>
                  <a:pt x="6388862" y="28193"/>
                </a:lnTo>
                <a:lnTo>
                  <a:pt x="63324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7117" y="2242566"/>
            <a:ext cx="76200" cy="3389629"/>
          </a:xfrm>
          <a:custGeom>
            <a:avLst/>
            <a:gdLst/>
            <a:ahLst/>
            <a:cxnLst/>
            <a:rect l="l" t="t" r="r" b="b"/>
            <a:pathLst>
              <a:path w="76200" h="3389629">
                <a:moveTo>
                  <a:pt x="48006" y="63500"/>
                </a:moveTo>
                <a:lnTo>
                  <a:pt x="28193" y="63500"/>
                </a:lnTo>
                <a:lnTo>
                  <a:pt x="28193" y="3389591"/>
                </a:lnTo>
                <a:lnTo>
                  <a:pt x="48006" y="3389591"/>
                </a:lnTo>
                <a:lnTo>
                  <a:pt x="48006" y="63500"/>
                </a:lnTo>
                <a:close/>
              </a:path>
              <a:path w="76200" h="3389629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89629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87746" y="5292293"/>
            <a:ext cx="26301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맑은 고딕"/>
                <a:cs typeface="맑은 고딕"/>
              </a:rPr>
              <a:t>principal component</a:t>
            </a:r>
            <a:r>
              <a:rPr sz="1900" b="1" spc="-15" dirty="0">
                <a:latin typeface="맑은 고딕"/>
                <a:cs typeface="맑은 고딕"/>
              </a:rPr>
              <a:t> </a:t>
            </a:r>
            <a:r>
              <a:rPr sz="1900" b="1" spc="-5" dirty="0">
                <a:latin typeface="맑은 고딕"/>
                <a:cs typeface="맑은 고딕"/>
              </a:rPr>
              <a:t>1</a:t>
            </a:r>
            <a:endParaRPr sz="190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92964" y="2273947"/>
            <a:ext cx="346075" cy="2630170"/>
          </a:xfrm>
          <a:prstGeom prst="rect">
            <a:avLst/>
          </a:prstGeom>
        </p:spPr>
        <p:txBody>
          <a:bodyPr vert="vert270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900" b="1" spc="-10" dirty="0">
                <a:latin typeface="맑은 고딕"/>
                <a:cs typeface="맑은 고딕"/>
              </a:rPr>
              <a:t>principal component </a:t>
            </a:r>
            <a:r>
              <a:rPr sz="1900" b="1" spc="-5" dirty="0">
                <a:latin typeface="맑은 고딕"/>
                <a:cs typeface="맑은 고딕"/>
              </a:rPr>
              <a:t>2</a:t>
            </a:r>
            <a:endParaRPr sz="1900">
              <a:latin typeface="맑은 고딕"/>
              <a:cs typeface="맑은 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05755" y="2542032"/>
            <a:ext cx="897636" cy="1702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91739" y="2426207"/>
            <a:ext cx="638556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6415" y="4524755"/>
            <a:ext cx="620267" cy="637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4032" y="2892551"/>
            <a:ext cx="638556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20440" y="2284476"/>
            <a:ext cx="640079" cy="60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63796" y="2144267"/>
            <a:ext cx="638555" cy="603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744" y="3435096"/>
            <a:ext cx="640080" cy="603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31964" y="3555491"/>
            <a:ext cx="621792" cy="637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34228" y="3555491"/>
            <a:ext cx="620268" cy="637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51803" y="3003804"/>
            <a:ext cx="620268" cy="637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9543" y="4244340"/>
            <a:ext cx="621792" cy="637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0731" y="1796795"/>
            <a:ext cx="1800225" cy="1027430"/>
          </a:xfrm>
          <a:custGeom>
            <a:avLst/>
            <a:gdLst/>
            <a:ahLst/>
            <a:cxnLst/>
            <a:rect l="l" t="t" r="r" b="b"/>
            <a:pathLst>
              <a:path w="1800225" h="1027430">
                <a:moveTo>
                  <a:pt x="0" y="1027176"/>
                </a:moveTo>
                <a:lnTo>
                  <a:pt x="1799844" y="1027176"/>
                </a:lnTo>
                <a:lnTo>
                  <a:pt x="1799844" y="0"/>
                </a:lnTo>
                <a:lnTo>
                  <a:pt x="0" y="0"/>
                </a:lnTo>
                <a:lnTo>
                  <a:pt x="0" y="1027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84364" y="1877567"/>
            <a:ext cx="413003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84364" y="2357627"/>
            <a:ext cx="423672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380731" y="1796795"/>
            <a:ext cx="1800225" cy="102743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1830" marR="191770" indent="-3810">
              <a:lnSpc>
                <a:spcPts val="3670"/>
              </a:lnSpc>
              <a:spcBef>
                <a:spcPts val="145"/>
              </a:spcBef>
            </a:pPr>
            <a:r>
              <a:rPr sz="1900" spc="-5" dirty="0">
                <a:latin typeface="맑은 고딕"/>
                <a:cs typeface="맑은 고딕"/>
              </a:rPr>
              <a:t>Su</a:t>
            </a:r>
            <a:r>
              <a:rPr sz="1900" spc="75" dirty="0">
                <a:latin typeface="맑은 고딕"/>
                <a:cs typeface="맑은 고딕"/>
              </a:rPr>
              <a:t>r</a:t>
            </a:r>
            <a:r>
              <a:rPr sz="1900" spc="-10" dirty="0">
                <a:latin typeface="맑은 고딕"/>
                <a:cs typeface="맑은 고딕"/>
              </a:rPr>
              <a:t>vi</a:t>
            </a:r>
            <a:r>
              <a:rPr sz="1900" spc="-20" dirty="0">
                <a:latin typeface="맑은 고딕"/>
                <a:cs typeface="맑은 고딕"/>
              </a:rPr>
              <a:t>v</a:t>
            </a:r>
            <a:r>
              <a:rPr sz="1900" spc="-10" dirty="0">
                <a:latin typeface="맑은 고딕"/>
                <a:cs typeface="맑은 고딕"/>
              </a:rPr>
              <a:t>ed  Dead</a:t>
            </a:r>
            <a:endParaRPr sz="19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8208" y="165862"/>
            <a:ext cx="196850" cy="266700"/>
          </a:xfrm>
          <a:custGeom>
            <a:avLst/>
            <a:gdLst/>
            <a:ahLst/>
            <a:cxnLst/>
            <a:rect l="l" t="t" r="r" b="b"/>
            <a:pathLst>
              <a:path w="196850" h="266700">
                <a:moveTo>
                  <a:pt x="45465" y="0"/>
                </a:moveTo>
                <a:lnTo>
                  <a:pt x="0" y="0"/>
                </a:lnTo>
                <a:lnTo>
                  <a:pt x="0" y="266319"/>
                </a:lnTo>
                <a:lnTo>
                  <a:pt x="45465" y="266319"/>
                </a:lnTo>
                <a:lnTo>
                  <a:pt x="45465" y="153035"/>
                </a:lnTo>
                <a:lnTo>
                  <a:pt x="101342" y="153035"/>
                </a:lnTo>
                <a:lnTo>
                  <a:pt x="81025" y="128905"/>
                </a:lnTo>
                <a:lnTo>
                  <a:pt x="100489" y="106172"/>
                </a:lnTo>
                <a:lnTo>
                  <a:pt x="45465" y="106172"/>
                </a:lnTo>
                <a:lnTo>
                  <a:pt x="45465" y="0"/>
                </a:lnTo>
                <a:close/>
              </a:path>
              <a:path w="196850" h="266700">
                <a:moveTo>
                  <a:pt x="101342" y="153035"/>
                </a:moveTo>
                <a:lnTo>
                  <a:pt x="45465" y="153035"/>
                </a:lnTo>
                <a:lnTo>
                  <a:pt x="139953" y="266319"/>
                </a:lnTo>
                <a:lnTo>
                  <a:pt x="196722" y="266319"/>
                </a:lnTo>
                <a:lnTo>
                  <a:pt x="101342" y="153035"/>
                </a:lnTo>
                <a:close/>
              </a:path>
              <a:path w="196850" h="266700">
                <a:moveTo>
                  <a:pt x="191388" y="0"/>
                </a:moveTo>
                <a:lnTo>
                  <a:pt x="134619" y="0"/>
                </a:lnTo>
                <a:lnTo>
                  <a:pt x="45465" y="106172"/>
                </a:lnTo>
                <a:lnTo>
                  <a:pt x="100489" y="106172"/>
                </a:lnTo>
                <a:lnTo>
                  <a:pt x="191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2552" y="29151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36" y="0"/>
                </a:lnTo>
              </a:path>
            </a:pathLst>
          </a:custGeom>
          <a:ln w="36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9557" y="148081"/>
            <a:ext cx="4029710" cy="355600"/>
          </a:xfrm>
          <a:custGeom>
            <a:avLst/>
            <a:gdLst/>
            <a:ahLst/>
            <a:cxnLst/>
            <a:rect l="l" t="t" r="r" b="b"/>
            <a:pathLst>
              <a:path w="4029710" h="355600">
                <a:moveTo>
                  <a:pt x="514857" y="159003"/>
                </a:moveTo>
                <a:lnTo>
                  <a:pt x="510159" y="159003"/>
                </a:lnTo>
                <a:lnTo>
                  <a:pt x="502108" y="159192"/>
                </a:lnTo>
                <a:lnTo>
                  <a:pt x="461200" y="165862"/>
                </a:lnTo>
                <a:lnTo>
                  <a:pt x="428638" y="185943"/>
                </a:lnTo>
                <a:lnTo>
                  <a:pt x="415036" y="224409"/>
                </a:lnTo>
                <a:lnTo>
                  <a:pt x="415369" y="231644"/>
                </a:lnTo>
                <a:lnTo>
                  <a:pt x="435229" y="270256"/>
                </a:lnTo>
                <a:lnTo>
                  <a:pt x="471709" y="285146"/>
                </a:lnTo>
                <a:lnTo>
                  <a:pt x="486791" y="286131"/>
                </a:lnTo>
                <a:lnTo>
                  <a:pt x="493285" y="285938"/>
                </a:lnTo>
                <a:lnTo>
                  <a:pt x="534669" y="273812"/>
                </a:lnTo>
                <a:lnTo>
                  <a:pt x="578993" y="273812"/>
                </a:lnTo>
                <a:lnTo>
                  <a:pt x="578993" y="250317"/>
                </a:lnTo>
                <a:lnTo>
                  <a:pt x="480822" y="250317"/>
                </a:lnTo>
                <a:lnTo>
                  <a:pt x="473456" y="248285"/>
                </a:lnTo>
                <a:lnTo>
                  <a:pt x="461644" y="240284"/>
                </a:lnTo>
                <a:lnTo>
                  <a:pt x="458724" y="233680"/>
                </a:lnTo>
                <a:lnTo>
                  <a:pt x="458724" y="218059"/>
                </a:lnTo>
                <a:lnTo>
                  <a:pt x="490093" y="196342"/>
                </a:lnTo>
                <a:lnTo>
                  <a:pt x="510031" y="194564"/>
                </a:lnTo>
                <a:lnTo>
                  <a:pt x="578993" y="194564"/>
                </a:lnTo>
                <a:lnTo>
                  <a:pt x="578993" y="171450"/>
                </a:lnTo>
                <a:lnTo>
                  <a:pt x="578209" y="160527"/>
                </a:lnTo>
                <a:lnTo>
                  <a:pt x="534288" y="160527"/>
                </a:lnTo>
                <a:lnTo>
                  <a:pt x="530479" y="160020"/>
                </a:lnTo>
                <a:lnTo>
                  <a:pt x="526795" y="159639"/>
                </a:lnTo>
                <a:lnTo>
                  <a:pt x="519175" y="159131"/>
                </a:lnTo>
                <a:lnTo>
                  <a:pt x="514857" y="159003"/>
                </a:lnTo>
                <a:close/>
              </a:path>
              <a:path w="4029710" h="355600">
                <a:moveTo>
                  <a:pt x="578993" y="273812"/>
                </a:moveTo>
                <a:lnTo>
                  <a:pt x="534669" y="273812"/>
                </a:lnTo>
                <a:lnTo>
                  <a:pt x="534669" y="284099"/>
                </a:lnTo>
                <a:lnTo>
                  <a:pt x="578993" y="284099"/>
                </a:lnTo>
                <a:lnTo>
                  <a:pt x="578993" y="273812"/>
                </a:lnTo>
                <a:close/>
              </a:path>
              <a:path w="4029710" h="355600">
                <a:moveTo>
                  <a:pt x="578993" y="194564"/>
                </a:moveTo>
                <a:lnTo>
                  <a:pt x="519811" y="194564"/>
                </a:lnTo>
                <a:lnTo>
                  <a:pt x="523113" y="194691"/>
                </a:lnTo>
                <a:lnTo>
                  <a:pt x="526161" y="194691"/>
                </a:lnTo>
                <a:lnTo>
                  <a:pt x="529209" y="194818"/>
                </a:lnTo>
                <a:lnTo>
                  <a:pt x="534669" y="195325"/>
                </a:lnTo>
                <a:lnTo>
                  <a:pt x="534669" y="230759"/>
                </a:lnTo>
                <a:lnTo>
                  <a:pt x="496950" y="250317"/>
                </a:lnTo>
                <a:lnTo>
                  <a:pt x="578993" y="250317"/>
                </a:lnTo>
                <a:lnTo>
                  <a:pt x="578993" y="194564"/>
                </a:lnTo>
                <a:close/>
              </a:path>
              <a:path w="4029710" h="355600">
                <a:moveTo>
                  <a:pt x="570055" y="130301"/>
                </a:moveTo>
                <a:lnTo>
                  <a:pt x="496697" y="130301"/>
                </a:lnTo>
                <a:lnTo>
                  <a:pt x="504555" y="130778"/>
                </a:lnTo>
                <a:lnTo>
                  <a:pt x="511556" y="132207"/>
                </a:lnTo>
                <a:lnTo>
                  <a:pt x="534288" y="160527"/>
                </a:lnTo>
                <a:lnTo>
                  <a:pt x="578209" y="160527"/>
                </a:lnTo>
                <a:lnTo>
                  <a:pt x="577707" y="153519"/>
                </a:lnTo>
                <a:lnTo>
                  <a:pt x="573849" y="138017"/>
                </a:lnTo>
                <a:lnTo>
                  <a:pt x="570055" y="130301"/>
                </a:lnTo>
                <a:close/>
              </a:path>
              <a:path w="4029710" h="355600">
                <a:moveTo>
                  <a:pt x="499110" y="95503"/>
                </a:moveTo>
                <a:lnTo>
                  <a:pt x="493013" y="95503"/>
                </a:lnTo>
                <a:lnTo>
                  <a:pt x="485394" y="96393"/>
                </a:lnTo>
                <a:lnTo>
                  <a:pt x="449072" y="107188"/>
                </a:lnTo>
                <a:lnTo>
                  <a:pt x="453009" y="140589"/>
                </a:lnTo>
                <a:lnTo>
                  <a:pt x="460152" y="137707"/>
                </a:lnTo>
                <a:lnTo>
                  <a:pt x="466725" y="135350"/>
                </a:lnTo>
                <a:lnTo>
                  <a:pt x="472725" y="133516"/>
                </a:lnTo>
                <a:lnTo>
                  <a:pt x="478155" y="132207"/>
                </a:lnTo>
                <a:lnTo>
                  <a:pt x="485013" y="130937"/>
                </a:lnTo>
                <a:lnTo>
                  <a:pt x="491236" y="130301"/>
                </a:lnTo>
                <a:lnTo>
                  <a:pt x="570055" y="130301"/>
                </a:lnTo>
                <a:lnTo>
                  <a:pt x="567420" y="124944"/>
                </a:lnTo>
                <a:lnTo>
                  <a:pt x="558419" y="114300"/>
                </a:lnTo>
                <a:lnTo>
                  <a:pt x="547008" y="106058"/>
                </a:lnTo>
                <a:lnTo>
                  <a:pt x="533336" y="100187"/>
                </a:lnTo>
                <a:lnTo>
                  <a:pt x="517378" y="96672"/>
                </a:lnTo>
                <a:lnTo>
                  <a:pt x="499110" y="95503"/>
                </a:lnTo>
                <a:close/>
              </a:path>
              <a:path w="4029710" h="355600">
                <a:moveTo>
                  <a:pt x="1675765" y="97282"/>
                </a:moveTo>
                <a:lnTo>
                  <a:pt x="1637792" y="104775"/>
                </a:lnTo>
                <a:lnTo>
                  <a:pt x="1604363" y="131367"/>
                </a:lnTo>
                <a:lnTo>
                  <a:pt x="1587754" y="170830"/>
                </a:lnTo>
                <a:lnTo>
                  <a:pt x="1586230" y="188595"/>
                </a:lnTo>
                <a:lnTo>
                  <a:pt x="1586535" y="198024"/>
                </a:lnTo>
                <a:lnTo>
                  <a:pt x="1597025" y="241458"/>
                </a:lnTo>
                <a:lnTo>
                  <a:pt x="1625760" y="272581"/>
                </a:lnTo>
                <a:lnTo>
                  <a:pt x="1664073" y="285202"/>
                </a:lnTo>
                <a:lnTo>
                  <a:pt x="1683258" y="286385"/>
                </a:lnTo>
                <a:lnTo>
                  <a:pt x="1690243" y="286131"/>
                </a:lnTo>
                <a:lnTo>
                  <a:pt x="1697101" y="285242"/>
                </a:lnTo>
                <a:lnTo>
                  <a:pt x="1703958" y="284480"/>
                </a:lnTo>
                <a:lnTo>
                  <a:pt x="1742567" y="271780"/>
                </a:lnTo>
                <a:lnTo>
                  <a:pt x="1746122" y="269113"/>
                </a:lnTo>
                <a:lnTo>
                  <a:pt x="1743233" y="250053"/>
                </a:lnTo>
                <a:lnTo>
                  <a:pt x="1684448" y="250053"/>
                </a:lnTo>
                <a:lnTo>
                  <a:pt x="1677162" y="249936"/>
                </a:lnTo>
                <a:lnTo>
                  <a:pt x="1639258" y="229369"/>
                </a:lnTo>
                <a:lnTo>
                  <a:pt x="1631060" y="207010"/>
                </a:lnTo>
                <a:lnTo>
                  <a:pt x="1760346" y="207010"/>
                </a:lnTo>
                <a:lnTo>
                  <a:pt x="1760039" y="194577"/>
                </a:lnTo>
                <a:lnTo>
                  <a:pt x="1759124" y="182800"/>
                </a:lnTo>
                <a:lnTo>
                  <a:pt x="1757614" y="171666"/>
                </a:lnTo>
                <a:lnTo>
                  <a:pt x="1757520" y="171196"/>
                </a:lnTo>
                <a:lnTo>
                  <a:pt x="1631695" y="171196"/>
                </a:lnTo>
                <a:lnTo>
                  <a:pt x="1632458" y="166370"/>
                </a:lnTo>
                <a:lnTo>
                  <a:pt x="1645284" y="145161"/>
                </a:lnTo>
                <a:lnTo>
                  <a:pt x="1648968" y="141604"/>
                </a:lnTo>
                <a:lnTo>
                  <a:pt x="1653413" y="138811"/>
                </a:lnTo>
                <a:lnTo>
                  <a:pt x="1663319" y="134239"/>
                </a:lnTo>
                <a:lnTo>
                  <a:pt x="1668907" y="133096"/>
                </a:lnTo>
                <a:lnTo>
                  <a:pt x="1744611" y="133096"/>
                </a:lnTo>
                <a:lnTo>
                  <a:pt x="1740534" y="126619"/>
                </a:lnTo>
                <a:lnTo>
                  <a:pt x="1705822" y="101514"/>
                </a:lnTo>
                <a:lnTo>
                  <a:pt x="1686546" y="97756"/>
                </a:lnTo>
                <a:lnTo>
                  <a:pt x="1675765" y="97282"/>
                </a:lnTo>
                <a:close/>
              </a:path>
              <a:path w="4029710" h="355600">
                <a:moveTo>
                  <a:pt x="1740789" y="233934"/>
                </a:moveTo>
                <a:lnTo>
                  <a:pt x="1699879" y="248667"/>
                </a:lnTo>
                <a:lnTo>
                  <a:pt x="1684448" y="250053"/>
                </a:lnTo>
                <a:lnTo>
                  <a:pt x="1743233" y="250053"/>
                </a:lnTo>
                <a:lnTo>
                  <a:pt x="1740789" y="233934"/>
                </a:lnTo>
                <a:close/>
              </a:path>
              <a:path w="4029710" h="355600">
                <a:moveTo>
                  <a:pt x="1744611" y="133096"/>
                </a:moveTo>
                <a:lnTo>
                  <a:pt x="1675003" y="133096"/>
                </a:lnTo>
                <a:lnTo>
                  <a:pt x="1683625" y="133786"/>
                </a:lnTo>
                <a:lnTo>
                  <a:pt x="1691211" y="135858"/>
                </a:lnTo>
                <a:lnTo>
                  <a:pt x="1715134" y="171196"/>
                </a:lnTo>
                <a:lnTo>
                  <a:pt x="1757520" y="171196"/>
                </a:lnTo>
                <a:lnTo>
                  <a:pt x="1755520" y="161163"/>
                </a:lnTo>
                <a:lnTo>
                  <a:pt x="1752786" y="151425"/>
                </a:lnTo>
                <a:lnTo>
                  <a:pt x="1749361" y="142414"/>
                </a:lnTo>
                <a:lnTo>
                  <a:pt x="1745269" y="134141"/>
                </a:lnTo>
                <a:lnTo>
                  <a:pt x="1744611" y="133096"/>
                </a:lnTo>
                <a:close/>
              </a:path>
              <a:path w="4029710" h="355600">
                <a:moveTo>
                  <a:pt x="839088" y="97282"/>
                </a:moveTo>
                <a:lnTo>
                  <a:pt x="801116" y="104775"/>
                </a:lnTo>
                <a:lnTo>
                  <a:pt x="767687" y="131367"/>
                </a:lnTo>
                <a:lnTo>
                  <a:pt x="751078" y="170830"/>
                </a:lnTo>
                <a:lnTo>
                  <a:pt x="749554" y="188595"/>
                </a:lnTo>
                <a:lnTo>
                  <a:pt x="749859" y="198024"/>
                </a:lnTo>
                <a:lnTo>
                  <a:pt x="760348" y="241458"/>
                </a:lnTo>
                <a:lnTo>
                  <a:pt x="789084" y="272581"/>
                </a:lnTo>
                <a:lnTo>
                  <a:pt x="827397" y="285202"/>
                </a:lnTo>
                <a:lnTo>
                  <a:pt x="846582" y="286385"/>
                </a:lnTo>
                <a:lnTo>
                  <a:pt x="853567" y="286131"/>
                </a:lnTo>
                <a:lnTo>
                  <a:pt x="860425" y="285242"/>
                </a:lnTo>
                <a:lnTo>
                  <a:pt x="867282" y="284480"/>
                </a:lnTo>
                <a:lnTo>
                  <a:pt x="905891" y="271780"/>
                </a:lnTo>
                <a:lnTo>
                  <a:pt x="909447" y="269113"/>
                </a:lnTo>
                <a:lnTo>
                  <a:pt x="906557" y="250053"/>
                </a:lnTo>
                <a:lnTo>
                  <a:pt x="847772" y="250053"/>
                </a:lnTo>
                <a:lnTo>
                  <a:pt x="840486" y="249936"/>
                </a:lnTo>
                <a:lnTo>
                  <a:pt x="802582" y="229369"/>
                </a:lnTo>
                <a:lnTo>
                  <a:pt x="794385" y="207010"/>
                </a:lnTo>
                <a:lnTo>
                  <a:pt x="923670" y="207010"/>
                </a:lnTo>
                <a:lnTo>
                  <a:pt x="923363" y="194577"/>
                </a:lnTo>
                <a:lnTo>
                  <a:pt x="922448" y="182800"/>
                </a:lnTo>
                <a:lnTo>
                  <a:pt x="920938" y="171666"/>
                </a:lnTo>
                <a:lnTo>
                  <a:pt x="920844" y="171196"/>
                </a:lnTo>
                <a:lnTo>
                  <a:pt x="795019" y="171196"/>
                </a:lnTo>
                <a:lnTo>
                  <a:pt x="795782" y="166370"/>
                </a:lnTo>
                <a:lnTo>
                  <a:pt x="808609" y="145161"/>
                </a:lnTo>
                <a:lnTo>
                  <a:pt x="812292" y="141604"/>
                </a:lnTo>
                <a:lnTo>
                  <a:pt x="816737" y="138811"/>
                </a:lnTo>
                <a:lnTo>
                  <a:pt x="826643" y="134239"/>
                </a:lnTo>
                <a:lnTo>
                  <a:pt x="832231" y="133096"/>
                </a:lnTo>
                <a:lnTo>
                  <a:pt x="907935" y="133096"/>
                </a:lnTo>
                <a:lnTo>
                  <a:pt x="903859" y="126619"/>
                </a:lnTo>
                <a:lnTo>
                  <a:pt x="869146" y="101514"/>
                </a:lnTo>
                <a:lnTo>
                  <a:pt x="849870" y="97756"/>
                </a:lnTo>
                <a:lnTo>
                  <a:pt x="839088" y="97282"/>
                </a:lnTo>
                <a:close/>
              </a:path>
              <a:path w="4029710" h="355600">
                <a:moveTo>
                  <a:pt x="904113" y="233934"/>
                </a:moveTo>
                <a:lnTo>
                  <a:pt x="863203" y="248667"/>
                </a:lnTo>
                <a:lnTo>
                  <a:pt x="847772" y="250053"/>
                </a:lnTo>
                <a:lnTo>
                  <a:pt x="906557" y="250053"/>
                </a:lnTo>
                <a:lnTo>
                  <a:pt x="904113" y="233934"/>
                </a:lnTo>
                <a:close/>
              </a:path>
              <a:path w="4029710" h="355600">
                <a:moveTo>
                  <a:pt x="907935" y="133096"/>
                </a:moveTo>
                <a:lnTo>
                  <a:pt x="838326" y="133096"/>
                </a:lnTo>
                <a:lnTo>
                  <a:pt x="846949" y="133786"/>
                </a:lnTo>
                <a:lnTo>
                  <a:pt x="854535" y="135858"/>
                </a:lnTo>
                <a:lnTo>
                  <a:pt x="878459" y="171196"/>
                </a:lnTo>
                <a:lnTo>
                  <a:pt x="920844" y="171196"/>
                </a:lnTo>
                <a:lnTo>
                  <a:pt x="918844" y="161163"/>
                </a:lnTo>
                <a:lnTo>
                  <a:pt x="916110" y="151425"/>
                </a:lnTo>
                <a:lnTo>
                  <a:pt x="912685" y="142414"/>
                </a:lnTo>
                <a:lnTo>
                  <a:pt x="908593" y="134141"/>
                </a:lnTo>
                <a:lnTo>
                  <a:pt x="907935" y="133096"/>
                </a:lnTo>
                <a:close/>
              </a:path>
              <a:path w="4029710" h="355600">
                <a:moveTo>
                  <a:pt x="310261" y="97282"/>
                </a:moveTo>
                <a:lnTo>
                  <a:pt x="272288" y="104775"/>
                </a:lnTo>
                <a:lnTo>
                  <a:pt x="238859" y="131367"/>
                </a:lnTo>
                <a:lnTo>
                  <a:pt x="222250" y="170830"/>
                </a:lnTo>
                <a:lnTo>
                  <a:pt x="220725" y="188595"/>
                </a:lnTo>
                <a:lnTo>
                  <a:pt x="221031" y="198024"/>
                </a:lnTo>
                <a:lnTo>
                  <a:pt x="231520" y="241458"/>
                </a:lnTo>
                <a:lnTo>
                  <a:pt x="260256" y="272581"/>
                </a:lnTo>
                <a:lnTo>
                  <a:pt x="298569" y="285202"/>
                </a:lnTo>
                <a:lnTo>
                  <a:pt x="317754" y="286385"/>
                </a:lnTo>
                <a:lnTo>
                  <a:pt x="324738" y="286131"/>
                </a:lnTo>
                <a:lnTo>
                  <a:pt x="331597" y="285242"/>
                </a:lnTo>
                <a:lnTo>
                  <a:pt x="338455" y="284480"/>
                </a:lnTo>
                <a:lnTo>
                  <a:pt x="377063" y="271780"/>
                </a:lnTo>
                <a:lnTo>
                  <a:pt x="380619" y="269113"/>
                </a:lnTo>
                <a:lnTo>
                  <a:pt x="377729" y="250053"/>
                </a:lnTo>
                <a:lnTo>
                  <a:pt x="318944" y="250053"/>
                </a:lnTo>
                <a:lnTo>
                  <a:pt x="311657" y="249936"/>
                </a:lnTo>
                <a:lnTo>
                  <a:pt x="273754" y="229369"/>
                </a:lnTo>
                <a:lnTo>
                  <a:pt x="265556" y="207010"/>
                </a:lnTo>
                <a:lnTo>
                  <a:pt x="394843" y="207010"/>
                </a:lnTo>
                <a:lnTo>
                  <a:pt x="394535" y="194577"/>
                </a:lnTo>
                <a:lnTo>
                  <a:pt x="393620" y="182800"/>
                </a:lnTo>
                <a:lnTo>
                  <a:pt x="392110" y="171666"/>
                </a:lnTo>
                <a:lnTo>
                  <a:pt x="392016" y="171196"/>
                </a:lnTo>
                <a:lnTo>
                  <a:pt x="266192" y="171196"/>
                </a:lnTo>
                <a:lnTo>
                  <a:pt x="266954" y="166370"/>
                </a:lnTo>
                <a:lnTo>
                  <a:pt x="279781" y="145161"/>
                </a:lnTo>
                <a:lnTo>
                  <a:pt x="283463" y="141604"/>
                </a:lnTo>
                <a:lnTo>
                  <a:pt x="287909" y="138811"/>
                </a:lnTo>
                <a:lnTo>
                  <a:pt x="297815" y="134239"/>
                </a:lnTo>
                <a:lnTo>
                  <a:pt x="303403" y="133096"/>
                </a:lnTo>
                <a:lnTo>
                  <a:pt x="379107" y="133096"/>
                </a:lnTo>
                <a:lnTo>
                  <a:pt x="375031" y="126619"/>
                </a:lnTo>
                <a:lnTo>
                  <a:pt x="340318" y="101514"/>
                </a:lnTo>
                <a:lnTo>
                  <a:pt x="321042" y="97756"/>
                </a:lnTo>
                <a:lnTo>
                  <a:pt x="310261" y="97282"/>
                </a:lnTo>
                <a:close/>
              </a:path>
              <a:path w="4029710" h="355600">
                <a:moveTo>
                  <a:pt x="375285" y="233934"/>
                </a:moveTo>
                <a:lnTo>
                  <a:pt x="334375" y="248667"/>
                </a:lnTo>
                <a:lnTo>
                  <a:pt x="318944" y="250053"/>
                </a:lnTo>
                <a:lnTo>
                  <a:pt x="377729" y="250053"/>
                </a:lnTo>
                <a:lnTo>
                  <a:pt x="375285" y="233934"/>
                </a:lnTo>
                <a:close/>
              </a:path>
              <a:path w="4029710" h="355600">
                <a:moveTo>
                  <a:pt x="379107" y="133096"/>
                </a:moveTo>
                <a:lnTo>
                  <a:pt x="309499" y="133096"/>
                </a:lnTo>
                <a:lnTo>
                  <a:pt x="318121" y="133786"/>
                </a:lnTo>
                <a:lnTo>
                  <a:pt x="325707" y="135858"/>
                </a:lnTo>
                <a:lnTo>
                  <a:pt x="349631" y="171196"/>
                </a:lnTo>
                <a:lnTo>
                  <a:pt x="392016" y="171196"/>
                </a:lnTo>
                <a:lnTo>
                  <a:pt x="390017" y="161163"/>
                </a:lnTo>
                <a:lnTo>
                  <a:pt x="387282" y="151425"/>
                </a:lnTo>
                <a:lnTo>
                  <a:pt x="383857" y="142414"/>
                </a:lnTo>
                <a:lnTo>
                  <a:pt x="379765" y="134141"/>
                </a:lnTo>
                <a:lnTo>
                  <a:pt x="379107" y="133096"/>
                </a:lnTo>
                <a:close/>
              </a:path>
              <a:path w="4029710" h="355600">
                <a:moveTo>
                  <a:pt x="2619883" y="97282"/>
                </a:moveTo>
                <a:lnTo>
                  <a:pt x="2582037" y="104394"/>
                </a:lnTo>
                <a:lnTo>
                  <a:pt x="2547415" y="130651"/>
                </a:lnTo>
                <a:lnTo>
                  <a:pt x="2529570" y="171497"/>
                </a:lnTo>
                <a:lnTo>
                  <a:pt x="2527935" y="190626"/>
                </a:lnTo>
                <a:lnTo>
                  <a:pt x="2528361" y="200461"/>
                </a:lnTo>
                <a:lnTo>
                  <a:pt x="2542730" y="244236"/>
                </a:lnTo>
                <a:lnTo>
                  <a:pt x="2574268" y="274695"/>
                </a:lnTo>
                <a:lnTo>
                  <a:pt x="2619883" y="286131"/>
                </a:lnTo>
                <a:lnTo>
                  <a:pt x="2629785" y="285676"/>
                </a:lnTo>
                <a:lnTo>
                  <a:pt x="2672683" y="269922"/>
                </a:lnTo>
                <a:lnTo>
                  <a:pt x="2692464" y="250317"/>
                </a:lnTo>
                <a:lnTo>
                  <a:pt x="2611628" y="250317"/>
                </a:lnTo>
                <a:lnTo>
                  <a:pt x="2604389" y="248666"/>
                </a:lnTo>
                <a:lnTo>
                  <a:pt x="2598420" y="245491"/>
                </a:lnTo>
                <a:lnTo>
                  <a:pt x="2592323" y="242316"/>
                </a:lnTo>
                <a:lnTo>
                  <a:pt x="2587497" y="237998"/>
                </a:lnTo>
                <a:lnTo>
                  <a:pt x="2579878" y="226822"/>
                </a:lnTo>
                <a:lnTo>
                  <a:pt x="2577084" y="220472"/>
                </a:lnTo>
                <a:lnTo>
                  <a:pt x="2573528" y="205994"/>
                </a:lnTo>
                <a:lnTo>
                  <a:pt x="2572639" y="198500"/>
                </a:lnTo>
                <a:lnTo>
                  <a:pt x="2572639" y="182879"/>
                </a:lnTo>
                <a:lnTo>
                  <a:pt x="2589148" y="144652"/>
                </a:lnTo>
                <a:lnTo>
                  <a:pt x="2612263" y="132842"/>
                </a:lnTo>
                <a:lnTo>
                  <a:pt x="2693846" y="132842"/>
                </a:lnTo>
                <a:lnTo>
                  <a:pt x="2692330" y="130651"/>
                </a:lnTo>
                <a:lnTo>
                  <a:pt x="2657729" y="104394"/>
                </a:lnTo>
                <a:lnTo>
                  <a:pt x="2630100" y="97732"/>
                </a:lnTo>
                <a:lnTo>
                  <a:pt x="2619883" y="97282"/>
                </a:lnTo>
                <a:close/>
              </a:path>
              <a:path w="4029710" h="355600">
                <a:moveTo>
                  <a:pt x="2693846" y="132842"/>
                </a:moveTo>
                <a:lnTo>
                  <a:pt x="2627503" y="132842"/>
                </a:lnTo>
                <a:lnTo>
                  <a:pt x="2634107" y="134366"/>
                </a:lnTo>
                <a:lnTo>
                  <a:pt x="2645791" y="140462"/>
                </a:lnTo>
                <a:lnTo>
                  <a:pt x="2665984" y="175514"/>
                </a:lnTo>
                <a:lnTo>
                  <a:pt x="2667127" y="182879"/>
                </a:lnTo>
                <a:lnTo>
                  <a:pt x="2667127" y="198500"/>
                </a:lnTo>
                <a:lnTo>
                  <a:pt x="2652014" y="237998"/>
                </a:lnTo>
                <a:lnTo>
                  <a:pt x="2628138" y="250317"/>
                </a:lnTo>
                <a:lnTo>
                  <a:pt x="2692464" y="250317"/>
                </a:lnTo>
                <a:lnTo>
                  <a:pt x="2709798" y="209962"/>
                </a:lnTo>
                <a:lnTo>
                  <a:pt x="2711450" y="190626"/>
                </a:lnTo>
                <a:lnTo>
                  <a:pt x="2711065" y="180889"/>
                </a:lnTo>
                <a:lnTo>
                  <a:pt x="2697273" y="137795"/>
                </a:lnTo>
                <a:lnTo>
                  <a:pt x="2693846" y="132842"/>
                </a:lnTo>
                <a:close/>
              </a:path>
              <a:path w="4029710" h="355600">
                <a:moveTo>
                  <a:pt x="2465249" y="273431"/>
                </a:moveTo>
                <a:lnTo>
                  <a:pt x="2370455" y="273431"/>
                </a:lnTo>
                <a:lnTo>
                  <a:pt x="2376678" y="277622"/>
                </a:lnTo>
                <a:lnTo>
                  <a:pt x="2418460" y="286131"/>
                </a:lnTo>
                <a:lnTo>
                  <a:pt x="2437227" y="284557"/>
                </a:lnTo>
                <a:lnTo>
                  <a:pt x="2453719" y="279828"/>
                </a:lnTo>
                <a:lnTo>
                  <a:pt x="2465249" y="273431"/>
                </a:lnTo>
                <a:close/>
              </a:path>
              <a:path w="4029710" h="355600">
                <a:moveTo>
                  <a:pt x="2370455" y="14604"/>
                </a:moveTo>
                <a:lnTo>
                  <a:pt x="2325751" y="14604"/>
                </a:lnTo>
                <a:lnTo>
                  <a:pt x="2325751" y="284099"/>
                </a:lnTo>
                <a:lnTo>
                  <a:pt x="2370455" y="284099"/>
                </a:lnTo>
                <a:lnTo>
                  <a:pt x="2370455" y="273431"/>
                </a:lnTo>
                <a:lnTo>
                  <a:pt x="2465249" y="273431"/>
                </a:lnTo>
                <a:lnTo>
                  <a:pt x="2467949" y="271932"/>
                </a:lnTo>
                <a:lnTo>
                  <a:pt x="2479929" y="260858"/>
                </a:lnTo>
                <a:lnTo>
                  <a:pt x="2487002" y="250317"/>
                </a:lnTo>
                <a:lnTo>
                  <a:pt x="2405760" y="250317"/>
                </a:lnTo>
                <a:lnTo>
                  <a:pt x="2397506" y="248666"/>
                </a:lnTo>
                <a:lnTo>
                  <a:pt x="2370455" y="227203"/>
                </a:lnTo>
                <a:lnTo>
                  <a:pt x="2370455" y="174625"/>
                </a:lnTo>
                <a:lnTo>
                  <a:pt x="2371979" y="166877"/>
                </a:lnTo>
                <a:lnTo>
                  <a:pt x="2374772" y="160527"/>
                </a:lnTo>
                <a:lnTo>
                  <a:pt x="2377567" y="154050"/>
                </a:lnTo>
                <a:lnTo>
                  <a:pt x="2411348" y="132842"/>
                </a:lnTo>
                <a:lnTo>
                  <a:pt x="2485945" y="132842"/>
                </a:lnTo>
                <a:lnTo>
                  <a:pt x="2484193" y="130048"/>
                </a:lnTo>
                <a:lnTo>
                  <a:pt x="2479167" y="123571"/>
                </a:lnTo>
                <a:lnTo>
                  <a:pt x="2473547" y="117713"/>
                </a:lnTo>
                <a:lnTo>
                  <a:pt x="2468719" y="113665"/>
                </a:lnTo>
                <a:lnTo>
                  <a:pt x="2370455" y="113665"/>
                </a:lnTo>
                <a:lnTo>
                  <a:pt x="2370455" y="14604"/>
                </a:lnTo>
                <a:close/>
              </a:path>
              <a:path w="4029710" h="355600">
                <a:moveTo>
                  <a:pt x="2485945" y="132842"/>
                </a:moveTo>
                <a:lnTo>
                  <a:pt x="2416302" y="132842"/>
                </a:lnTo>
                <a:lnTo>
                  <a:pt x="2425521" y="133794"/>
                </a:lnTo>
                <a:lnTo>
                  <a:pt x="2433573" y="136651"/>
                </a:lnTo>
                <a:lnTo>
                  <a:pt x="2456150" y="176942"/>
                </a:lnTo>
                <a:lnTo>
                  <a:pt x="2456815" y="189229"/>
                </a:lnTo>
                <a:lnTo>
                  <a:pt x="2456815" y="197993"/>
                </a:lnTo>
                <a:lnTo>
                  <a:pt x="2455798" y="206121"/>
                </a:lnTo>
                <a:lnTo>
                  <a:pt x="2453894" y="213614"/>
                </a:lnTo>
                <a:lnTo>
                  <a:pt x="2452116" y="220980"/>
                </a:lnTo>
                <a:lnTo>
                  <a:pt x="2420747" y="250317"/>
                </a:lnTo>
                <a:lnTo>
                  <a:pt x="2487002" y="250317"/>
                </a:lnTo>
                <a:lnTo>
                  <a:pt x="2489356" y="246808"/>
                </a:lnTo>
                <a:lnTo>
                  <a:pt x="2496105" y="230187"/>
                </a:lnTo>
                <a:lnTo>
                  <a:pt x="2500163" y="210994"/>
                </a:lnTo>
                <a:lnTo>
                  <a:pt x="2501519" y="189229"/>
                </a:lnTo>
                <a:lnTo>
                  <a:pt x="2501159" y="179661"/>
                </a:lnTo>
                <a:lnTo>
                  <a:pt x="2488612" y="137096"/>
                </a:lnTo>
                <a:lnTo>
                  <a:pt x="2485945" y="132842"/>
                </a:lnTo>
                <a:close/>
              </a:path>
              <a:path w="4029710" h="355600">
                <a:moveTo>
                  <a:pt x="2419096" y="97282"/>
                </a:moveTo>
                <a:lnTo>
                  <a:pt x="2376423" y="108458"/>
                </a:lnTo>
                <a:lnTo>
                  <a:pt x="2370455" y="113665"/>
                </a:lnTo>
                <a:lnTo>
                  <a:pt x="2468719" y="113665"/>
                </a:lnTo>
                <a:lnTo>
                  <a:pt x="2428309" y="97710"/>
                </a:lnTo>
                <a:lnTo>
                  <a:pt x="2419096" y="97282"/>
                </a:lnTo>
                <a:close/>
              </a:path>
              <a:path w="4029710" h="355600">
                <a:moveTo>
                  <a:pt x="2064679" y="271653"/>
                </a:moveTo>
                <a:lnTo>
                  <a:pt x="2022347" y="271653"/>
                </a:lnTo>
                <a:lnTo>
                  <a:pt x="2018825" y="280102"/>
                </a:lnTo>
                <a:lnTo>
                  <a:pt x="2013600" y="288099"/>
                </a:lnTo>
                <a:lnTo>
                  <a:pt x="1975993" y="314166"/>
                </a:lnTo>
                <a:lnTo>
                  <a:pt x="1947798" y="321310"/>
                </a:lnTo>
                <a:lnTo>
                  <a:pt x="1954148" y="355092"/>
                </a:lnTo>
                <a:lnTo>
                  <a:pt x="1998218" y="344297"/>
                </a:lnTo>
                <a:lnTo>
                  <a:pt x="2034032" y="323596"/>
                </a:lnTo>
                <a:lnTo>
                  <a:pt x="2058034" y="292227"/>
                </a:lnTo>
                <a:lnTo>
                  <a:pt x="2064607" y="272145"/>
                </a:lnTo>
                <a:lnTo>
                  <a:pt x="2064679" y="271653"/>
                </a:lnTo>
                <a:close/>
              </a:path>
              <a:path w="4029710" h="355600">
                <a:moveTo>
                  <a:pt x="1973326" y="97282"/>
                </a:moveTo>
                <a:lnTo>
                  <a:pt x="1931955" y="107997"/>
                </a:lnTo>
                <a:lnTo>
                  <a:pt x="1903936" y="137096"/>
                </a:lnTo>
                <a:lnTo>
                  <a:pt x="1891389" y="179661"/>
                </a:lnTo>
                <a:lnTo>
                  <a:pt x="1891030" y="189229"/>
                </a:lnTo>
                <a:lnTo>
                  <a:pt x="1892385" y="211185"/>
                </a:lnTo>
                <a:lnTo>
                  <a:pt x="1912620" y="259334"/>
                </a:lnTo>
                <a:lnTo>
                  <a:pt x="1955321" y="281122"/>
                </a:lnTo>
                <a:lnTo>
                  <a:pt x="1974088" y="282575"/>
                </a:lnTo>
                <a:lnTo>
                  <a:pt x="1976882" y="282575"/>
                </a:lnTo>
                <a:lnTo>
                  <a:pt x="1980310" y="282448"/>
                </a:lnTo>
                <a:lnTo>
                  <a:pt x="1988439" y="281686"/>
                </a:lnTo>
                <a:lnTo>
                  <a:pt x="1992630" y="281178"/>
                </a:lnTo>
                <a:lnTo>
                  <a:pt x="1997202" y="280289"/>
                </a:lnTo>
                <a:lnTo>
                  <a:pt x="2001646" y="279527"/>
                </a:lnTo>
                <a:lnTo>
                  <a:pt x="2006092" y="278384"/>
                </a:lnTo>
                <a:lnTo>
                  <a:pt x="2014855" y="275590"/>
                </a:lnTo>
                <a:lnTo>
                  <a:pt x="2018792" y="273812"/>
                </a:lnTo>
                <a:lnTo>
                  <a:pt x="2022347" y="271653"/>
                </a:lnTo>
                <a:lnTo>
                  <a:pt x="2064679" y="271653"/>
                </a:lnTo>
                <a:lnTo>
                  <a:pt x="2066250" y="260919"/>
                </a:lnTo>
                <a:lnTo>
                  <a:pt x="2066797" y="248920"/>
                </a:lnTo>
                <a:lnTo>
                  <a:pt x="2066797" y="246761"/>
                </a:lnTo>
                <a:lnTo>
                  <a:pt x="1978659" y="246761"/>
                </a:lnTo>
                <a:lnTo>
                  <a:pt x="1968946" y="245808"/>
                </a:lnTo>
                <a:lnTo>
                  <a:pt x="1938210" y="213328"/>
                </a:lnTo>
                <a:lnTo>
                  <a:pt x="1935353" y="189229"/>
                </a:lnTo>
                <a:lnTo>
                  <a:pt x="1936019" y="176942"/>
                </a:lnTo>
                <a:lnTo>
                  <a:pt x="1951904" y="141414"/>
                </a:lnTo>
                <a:lnTo>
                  <a:pt x="1976246" y="132842"/>
                </a:lnTo>
                <a:lnTo>
                  <a:pt x="2066797" y="132842"/>
                </a:lnTo>
                <a:lnTo>
                  <a:pt x="2066797" y="113665"/>
                </a:lnTo>
                <a:lnTo>
                  <a:pt x="2021967" y="113665"/>
                </a:lnTo>
                <a:lnTo>
                  <a:pt x="2015870" y="107696"/>
                </a:lnTo>
                <a:lnTo>
                  <a:pt x="2009013" y="103504"/>
                </a:lnTo>
                <a:lnTo>
                  <a:pt x="2001393" y="100965"/>
                </a:lnTo>
                <a:lnTo>
                  <a:pt x="1995418" y="99371"/>
                </a:lnTo>
                <a:lnTo>
                  <a:pt x="1988740" y="98218"/>
                </a:lnTo>
                <a:lnTo>
                  <a:pt x="1981372" y="97518"/>
                </a:lnTo>
                <a:lnTo>
                  <a:pt x="1973326" y="97282"/>
                </a:lnTo>
                <a:close/>
              </a:path>
              <a:path w="4029710" h="355600">
                <a:moveTo>
                  <a:pt x="2066797" y="132842"/>
                </a:moveTo>
                <a:lnTo>
                  <a:pt x="1981200" y="132842"/>
                </a:lnTo>
                <a:lnTo>
                  <a:pt x="1986407" y="133731"/>
                </a:lnTo>
                <a:lnTo>
                  <a:pt x="1997329" y="137541"/>
                </a:lnTo>
                <a:lnTo>
                  <a:pt x="2021967" y="174625"/>
                </a:lnTo>
                <a:lnTo>
                  <a:pt x="2021967" y="225679"/>
                </a:lnTo>
                <a:lnTo>
                  <a:pt x="2021205" y="227457"/>
                </a:lnTo>
                <a:lnTo>
                  <a:pt x="2019554" y="229870"/>
                </a:lnTo>
                <a:lnTo>
                  <a:pt x="2017903" y="232410"/>
                </a:lnTo>
                <a:lnTo>
                  <a:pt x="1986280" y="246761"/>
                </a:lnTo>
                <a:lnTo>
                  <a:pt x="2066797" y="246761"/>
                </a:lnTo>
                <a:lnTo>
                  <a:pt x="2066797" y="132842"/>
                </a:lnTo>
                <a:close/>
              </a:path>
              <a:path w="4029710" h="355600">
                <a:moveTo>
                  <a:pt x="2066797" y="100457"/>
                </a:moveTo>
                <a:lnTo>
                  <a:pt x="2021967" y="100457"/>
                </a:lnTo>
                <a:lnTo>
                  <a:pt x="2021967" y="113665"/>
                </a:lnTo>
                <a:lnTo>
                  <a:pt x="2066797" y="113665"/>
                </a:lnTo>
                <a:lnTo>
                  <a:pt x="2066797" y="100457"/>
                </a:lnTo>
                <a:close/>
              </a:path>
              <a:path w="4029710" h="355600">
                <a:moveTo>
                  <a:pt x="2788158" y="100457"/>
                </a:moveTo>
                <a:lnTo>
                  <a:pt x="2743835" y="100457"/>
                </a:lnTo>
                <a:lnTo>
                  <a:pt x="2743835" y="284099"/>
                </a:lnTo>
                <a:lnTo>
                  <a:pt x="2788158" y="284099"/>
                </a:lnTo>
                <a:lnTo>
                  <a:pt x="2788158" y="184658"/>
                </a:lnTo>
                <a:lnTo>
                  <a:pt x="2789173" y="178943"/>
                </a:lnTo>
                <a:lnTo>
                  <a:pt x="2811780" y="152908"/>
                </a:lnTo>
                <a:lnTo>
                  <a:pt x="2818257" y="148463"/>
                </a:lnTo>
                <a:lnTo>
                  <a:pt x="2861310" y="137795"/>
                </a:lnTo>
                <a:lnTo>
                  <a:pt x="2861310" y="125729"/>
                </a:lnTo>
                <a:lnTo>
                  <a:pt x="2788158" y="125729"/>
                </a:lnTo>
                <a:lnTo>
                  <a:pt x="2788158" y="100457"/>
                </a:lnTo>
                <a:close/>
              </a:path>
              <a:path w="4029710" h="355600">
                <a:moveTo>
                  <a:pt x="2861310" y="101219"/>
                </a:moveTo>
                <a:lnTo>
                  <a:pt x="2820797" y="106679"/>
                </a:lnTo>
                <a:lnTo>
                  <a:pt x="2788158" y="125729"/>
                </a:lnTo>
                <a:lnTo>
                  <a:pt x="2861310" y="125729"/>
                </a:lnTo>
                <a:lnTo>
                  <a:pt x="2861310" y="101219"/>
                </a:lnTo>
                <a:close/>
              </a:path>
              <a:path w="4029710" h="355600">
                <a:moveTo>
                  <a:pt x="1846580" y="100457"/>
                </a:moveTo>
                <a:lnTo>
                  <a:pt x="1801748" y="100457"/>
                </a:lnTo>
                <a:lnTo>
                  <a:pt x="1801748" y="284099"/>
                </a:lnTo>
                <a:lnTo>
                  <a:pt x="1846580" y="284099"/>
                </a:lnTo>
                <a:lnTo>
                  <a:pt x="1846580" y="100457"/>
                </a:lnTo>
                <a:close/>
              </a:path>
              <a:path w="4029710" h="355600">
                <a:moveTo>
                  <a:pt x="659130" y="100457"/>
                </a:moveTo>
                <a:lnTo>
                  <a:pt x="614807" y="100457"/>
                </a:lnTo>
                <a:lnTo>
                  <a:pt x="614807" y="284099"/>
                </a:lnTo>
                <a:lnTo>
                  <a:pt x="659130" y="284099"/>
                </a:lnTo>
                <a:lnTo>
                  <a:pt x="659130" y="184658"/>
                </a:lnTo>
                <a:lnTo>
                  <a:pt x="660145" y="178943"/>
                </a:lnTo>
                <a:lnTo>
                  <a:pt x="682751" y="152908"/>
                </a:lnTo>
                <a:lnTo>
                  <a:pt x="689229" y="148463"/>
                </a:lnTo>
                <a:lnTo>
                  <a:pt x="732282" y="137795"/>
                </a:lnTo>
                <a:lnTo>
                  <a:pt x="732282" y="125729"/>
                </a:lnTo>
                <a:lnTo>
                  <a:pt x="659130" y="125729"/>
                </a:lnTo>
                <a:lnTo>
                  <a:pt x="659130" y="100457"/>
                </a:lnTo>
                <a:close/>
              </a:path>
              <a:path w="4029710" h="355600">
                <a:moveTo>
                  <a:pt x="732282" y="101219"/>
                </a:moveTo>
                <a:lnTo>
                  <a:pt x="691769" y="106679"/>
                </a:lnTo>
                <a:lnTo>
                  <a:pt x="659130" y="125729"/>
                </a:lnTo>
                <a:lnTo>
                  <a:pt x="732282" y="125729"/>
                </a:lnTo>
                <a:lnTo>
                  <a:pt x="732282" y="101219"/>
                </a:lnTo>
                <a:close/>
              </a:path>
              <a:path w="4029710" h="355600">
                <a:moveTo>
                  <a:pt x="2882519" y="232918"/>
                </a:moveTo>
                <a:lnTo>
                  <a:pt x="2878963" y="269875"/>
                </a:lnTo>
                <a:lnTo>
                  <a:pt x="2883662" y="272923"/>
                </a:lnTo>
                <a:lnTo>
                  <a:pt x="2888996" y="275590"/>
                </a:lnTo>
                <a:lnTo>
                  <a:pt x="2894710" y="277622"/>
                </a:lnTo>
                <a:lnTo>
                  <a:pt x="2900553" y="279781"/>
                </a:lnTo>
                <a:lnTo>
                  <a:pt x="2906395" y="281432"/>
                </a:lnTo>
                <a:lnTo>
                  <a:pt x="2912110" y="282575"/>
                </a:lnTo>
                <a:lnTo>
                  <a:pt x="2917952" y="283845"/>
                </a:lnTo>
                <a:lnTo>
                  <a:pt x="2923667" y="284734"/>
                </a:lnTo>
                <a:lnTo>
                  <a:pt x="2929255" y="285242"/>
                </a:lnTo>
                <a:lnTo>
                  <a:pt x="2934716" y="285877"/>
                </a:lnTo>
                <a:lnTo>
                  <a:pt x="2939669" y="286131"/>
                </a:lnTo>
                <a:lnTo>
                  <a:pt x="2943987" y="286131"/>
                </a:lnTo>
                <a:lnTo>
                  <a:pt x="2987421" y="277495"/>
                </a:lnTo>
                <a:lnTo>
                  <a:pt x="3012694" y="250571"/>
                </a:lnTo>
                <a:lnTo>
                  <a:pt x="2940939" y="250571"/>
                </a:lnTo>
                <a:lnTo>
                  <a:pt x="2937891" y="250317"/>
                </a:lnTo>
                <a:lnTo>
                  <a:pt x="2935732" y="250317"/>
                </a:lnTo>
                <a:lnTo>
                  <a:pt x="2932557" y="250063"/>
                </a:lnTo>
                <a:lnTo>
                  <a:pt x="2892679" y="239014"/>
                </a:lnTo>
                <a:lnTo>
                  <a:pt x="2887472" y="236220"/>
                </a:lnTo>
                <a:lnTo>
                  <a:pt x="2882519" y="232918"/>
                </a:lnTo>
                <a:close/>
              </a:path>
              <a:path w="4029710" h="355600">
                <a:moveTo>
                  <a:pt x="2953512" y="97282"/>
                </a:moveTo>
                <a:lnTo>
                  <a:pt x="2911094" y="105918"/>
                </a:lnTo>
                <a:lnTo>
                  <a:pt x="2884344" y="138763"/>
                </a:lnTo>
                <a:lnTo>
                  <a:pt x="2882900" y="152273"/>
                </a:lnTo>
                <a:lnTo>
                  <a:pt x="2882900" y="159131"/>
                </a:lnTo>
                <a:lnTo>
                  <a:pt x="2910459" y="190626"/>
                </a:lnTo>
                <a:lnTo>
                  <a:pt x="2940558" y="203581"/>
                </a:lnTo>
                <a:lnTo>
                  <a:pt x="2945003" y="205486"/>
                </a:lnTo>
                <a:lnTo>
                  <a:pt x="2969260" y="220726"/>
                </a:lnTo>
                <a:lnTo>
                  <a:pt x="2971292" y="223139"/>
                </a:lnTo>
                <a:lnTo>
                  <a:pt x="2972308" y="225933"/>
                </a:lnTo>
                <a:lnTo>
                  <a:pt x="2972308" y="233299"/>
                </a:lnTo>
                <a:lnTo>
                  <a:pt x="2940939" y="250571"/>
                </a:lnTo>
                <a:lnTo>
                  <a:pt x="3012694" y="250571"/>
                </a:lnTo>
                <a:lnTo>
                  <a:pt x="3016758" y="229362"/>
                </a:lnTo>
                <a:lnTo>
                  <a:pt x="3016758" y="221361"/>
                </a:lnTo>
                <a:lnTo>
                  <a:pt x="3014980" y="214376"/>
                </a:lnTo>
                <a:lnTo>
                  <a:pt x="3011423" y="208661"/>
                </a:lnTo>
                <a:lnTo>
                  <a:pt x="3007868" y="202819"/>
                </a:lnTo>
                <a:lnTo>
                  <a:pt x="2959608" y="173227"/>
                </a:lnTo>
                <a:lnTo>
                  <a:pt x="2950845" y="169925"/>
                </a:lnTo>
                <a:lnTo>
                  <a:pt x="2943225" y="166624"/>
                </a:lnTo>
                <a:lnTo>
                  <a:pt x="2936875" y="163322"/>
                </a:lnTo>
                <a:lnTo>
                  <a:pt x="2930397" y="160020"/>
                </a:lnTo>
                <a:lnTo>
                  <a:pt x="2927222" y="155956"/>
                </a:lnTo>
                <a:lnTo>
                  <a:pt x="2927222" y="144145"/>
                </a:lnTo>
                <a:lnTo>
                  <a:pt x="2930271" y="139192"/>
                </a:lnTo>
                <a:lnTo>
                  <a:pt x="2936240" y="136398"/>
                </a:lnTo>
                <a:lnTo>
                  <a:pt x="2942335" y="133476"/>
                </a:lnTo>
                <a:lnTo>
                  <a:pt x="2949447" y="132207"/>
                </a:lnTo>
                <a:lnTo>
                  <a:pt x="3010307" y="132207"/>
                </a:lnTo>
                <a:lnTo>
                  <a:pt x="3012821" y="106807"/>
                </a:lnTo>
                <a:lnTo>
                  <a:pt x="2968767" y="97885"/>
                </a:lnTo>
                <a:lnTo>
                  <a:pt x="2961133" y="97428"/>
                </a:lnTo>
                <a:lnTo>
                  <a:pt x="2953512" y="97282"/>
                </a:lnTo>
                <a:close/>
              </a:path>
              <a:path w="4029710" h="355600">
                <a:moveTo>
                  <a:pt x="3010307" y="132207"/>
                </a:moveTo>
                <a:lnTo>
                  <a:pt x="2949447" y="132207"/>
                </a:lnTo>
                <a:lnTo>
                  <a:pt x="2957830" y="132461"/>
                </a:lnTo>
                <a:lnTo>
                  <a:pt x="2961132" y="132461"/>
                </a:lnTo>
                <a:lnTo>
                  <a:pt x="2964942" y="132588"/>
                </a:lnTo>
                <a:lnTo>
                  <a:pt x="2973705" y="133350"/>
                </a:lnTo>
                <a:lnTo>
                  <a:pt x="2978150" y="133858"/>
                </a:lnTo>
                <a:lnTo>
                  <a:pt x="2982848" y="134747"/>
                </a:lnTo>
                <a:lnTo>
                  <a:pt x="2987421" y="135509"/>
                </a:lnTo>
                <a:lnTo>
                  <a:pt x="2991993" y="136651"/>
                </a:lnTo>
                <a:lnTo>
                  <a:pt x="3001264" y="139192"/>
                </a:lnTo>
                <a:lnTo>
                  <a:pt x="3005455" y="140843"/>
                </a:lnTo>
                <a:lnTo>
                  <a:pt x="3009265" y="142748"/>
                </a:lnTo>
                <a:lnTo>
                  <a:pt x="3010307" y="132207"/>
                </a:lnTo>
                <a:close/>
              </a:path>
              <a:path w="4029710" h="355600">
                <a:moveTo>
                  <a:pt x="947038" y="232918"/>
                </a:moveTo>
                <a:lnTo>
                  <a:pt x="943482" y="269875"/>
                </a:lnTo>
                <a:lnTo>
                  <a:pt x="948182" y="272923"/>
                </a:lnTo>
                <a:lnTo>
                  <a:pt x="953516" y="275590"/>
                </a:lnTo>
                <a:lnTo>
                  <a:pt x="959231" y="277622"/>
                </a:lnTo>
                <a:lnTo>
                  <a:pt x="965073" y="279781"/>
                </a:lnTo>
                <a:lnTo>
                  <a:pt x="970915" y="281432"/>
                </a:lnTo>
                <a:lnTo>
                  <a:pt x="976630" y="282575"/>
                </a:lnTo>
                <a:lnTo>
                  <a:pt x="982472" y="283845"/>
                </a:lnTo>
                <a:lnTo>
                  <a:pt x="988187" y="284734"/>
                </a:lnTo>
                <a:lnTo>
                  <a:pt x="993775" y="285242"/>
                </a:lnTo>
                <a:lnTo>
                  <a:pt x="999236" y="285877"/>
                </a:lnTo>
                <a:lnTo>
                  <a:pt x="1004188" y="286131"/>
                </a:lnTo>
                <a:lnTo>
                  <a:pt x="1008507" y="286131"/>
                </a:lnTo>
                <a:lnTo>
                  <a:pt x="1051941" y="277495"/>
                </a:lnTo>
                <a:lnTo>
                  <a:pt x="1077214" y="250571"/>
                </a:lnTo>
                <a:lnTo>
                  <a:pt x="1005459" y="250571"/>
                </a:lnTo>
                <a:lnTo>
                  <a:pt x="1002411" y="250317"/>
                </a:lnTo>
                <a:lnTo>
                  <a:pt x="1000251" y="250317"/>
                </a:lnTo>
                <a:lnTo>
                  <a:pt x="997076" y="250063"/>
                </a:lnTo>
                <a:lnTo>
                  <a:pt x="957199" y="239014"/>
                </a:lnTo>
                <a:lnTo>
                  <a:pt x="951992" y="236220"/>
                </a:lnTo>
                <a:lnTo>
                  <a:pt x="947038" y="232918"/>
                </a:lnTo>
                <a:close/>
              </a:path>
              <a:path w="4029710" h="355600">
                <a:moveTo>
                  <a:pt x="1018032" y="97282"/>
                </a:moveTo>
                <a:lnTo>
                  <a:pt x="975613" y="105918"/>
                </a:lnTo>
                <a:lnTo>
                  <a:pt x="948864" y="138763"/>
                </a:lnTo>
                <a:lnTo>
                  <a:pt x="947419" y="152273"/>
                </a:lnTo>
                <a:lnTo>
                  <a:pt x="947419" y="159131"/>
                </a:lnTo>
                <a:lnTo>
                  <a:pt x="974979" y="190626"/>
                </a:lnTo>
                <a:lnTo>
                  <a:pt x="1005078" y="203581"/>
                </a:lnTo>
                <a:lnTo>
                  <a:pt x="1009523" y="205486"/>
                </a:lnTo>
                <a:lnTo>
                  <a:pt x="1033780" y="220726"/>
                </a:lnTo>
                <a:lnTo>
                  <a:pt x="1035812" y="223139"/>
                </a:lnTo>
                <a:lnTo>
                  <a:pt x="1036828" y="225933"/>
                </a:lnTo>
                <a:lnTo>
                  <a:pt x="1036828" y="233299"/>
                </a:lnTo>
                <a:lnTo>
                  <a:pt x="1005459" y="250571"/>
                </a:lnTo>
                <a:lnTo>
                  <a:pt x="1077214" y="250571"/>
                </a:lnTo>
                <a:lnTo>
                  <a:pt x="1081278" y="229362"/>
                </a:lnTo>
                <a:lnTo>
                  <a:pt x="1081278" y="221361"/>
                </a:lnTo>
                <a:lnTo>
                  <a:pt x="1079500" y="214376"/>
                </a:lnTo>
                <a:lnTo>
                  <a:pt x="1075944" y="208661"/>
                </a:lnTo>
                <a:lnTo>
                  <a:pt x="1072388" y="202819"/>
                </a:lnTo>
                <a:lnTo>
                  <a:pt x="1024128" y="173227"/>
                </a:lnTo>
                <a:lnTo>
                  <a:pt x="1015365" y="169925"/>
                </a:lnTo>
                <a:lnTo>
                  <a:pt x="1007744" y="166624"/>
                </a:lnTo>
                <a:lnTo>
                  <a:pt x="1001394" y="163322"/>
                </a:lnTo>
                <a:lnTo>
                  <a:pt x="994918" y="160020"/>
                </a:lnTo>
                <a:lnTo>
                  <a:pt x="991743" y="155956"/>
                </a:lnTo>
                <a:lnTo>
                  <a:pt x="991743" y="144145"/>
                </a:lnTo>
                <a:lnTo>
                  <a:pt x="994791" y="139192"/>
                </a:lnTo>
                <a:lnTo>
                  <a:pt x="1000760" y="136398"/>
                </a:lnTo>
                <a:lnTo>
                  <a:pt x="1006856" y="133476"/>
                </a:lnTo>
                <a:lnTo>
                  <a:pt x="1013968" y="132207"/>
                </a:lnTo>
                <a:lnTo>
                  <a:pt x="1074827" y="132207"/>
                </a:lnTo>
                <a:lnTo>
                  <a:pt x="1077341" y="106807"/>
                </a:lnTo>
                <a:lnTo>
                  <a:pt x="1033287" y="97885"/>
                </a:lnTo>
                <a:lnTo>
                  <a:pt x="1025653" y="97428"/>
                </a:lnTo>
                <a:lnTo>
                  <a:pt x="1018032" y="97282"/>
                </a:lnTo>
                <a:close/>
              </a:path>
              <a:path w="4029710" h="355600">
                <a:moveTo>
                  <a:pt x="1074827" y="132207"/>
                </a:moveTo>
                <a:lnTo>
                  <a:pt x="1013968" y="132207"/>
                </a:lnTo>
                <a:lnTo>
                  <a:pt x="1022350" y="132461"/>
                </a:lnTo>
                <a:lnTo>
                  <a:pt x="1025651" y="132461"/>
                </a:lnTo>
                <a:lnTo>
                  <a:pt x="1029462" y="132588"/>
                </a:lnTo>
                <a:lnTo>
                  <a:pt x="1038225" y="133350"/>
                </a:lnTo>
                <a:lnTo>
                  <a:pt x="1042669" y="133858"/>
                </a:lnTo>
                <a:lnTo>
                  <a:pt x="1047369" y="134747"/>
                </a:lnTo>
                <a:lnTo>
                  <a:pt x="1051941" y="135509"/>
                </a:lnTo>
                <a:lnTo>
                  <a:pt x="1056513" y="136651"/>
                </a:lnTo>
                <a:lnTo>
                  <a:pt x="1065784" y="139192"/>
                </a:lnTo>
                <a:lnTo>
                  <a:pt x="1069975" y="140843"/>
                </a:lnTo>
                <a:lnTo>
                  <a:pt x="1073785" y="142748"/>
                </a:lnTo>
                <a:lnTo>
                  <a:pt x="1074827" y="132207"/>
                </a:lnTo>
                <a:close/>
              </a:path>
              <a:path w="4029710" h="355600">
                <a:moveTo>
                  <a:pt x="1183386" y="143128"/>
                </a:moveTo>
                <a:lnTo>
                  <a:pt x="1138936" y="143128"/>
                </a:lnTo>
                <a:lnTo>
                  <a:pt x="1138936" y="241046"/>
                </a:lnTo>
                <a:lnTo>
                  <a:pt x="1162431" y="277495"/>
                </a:lnTo>
                <a:lnTo>
                  <a:pt x="1192403" y="286512"/>
                </a:lnTo>
                <a:lnTo>
                  <a:pt x="1201420" y="286512"/>
                </a:lnTo>
                <a:lnTo>
                  <a:pt x="1239139" y="280924"/>
                </a:lnTo>
                <a:lnTo>
                  <a:pt x="1248664" y="276606"/>
                </a:lnTo>
                <a:lnTo>
                  <a:pt x="1246054" y="252095"/>
                </a:lnTo>
                <a:lnTo>
                  <a:pt x="1208151" y="252095"/>
                </a:lnTo>
                <a:lnTo>
                  <a:pt x="1196086" y="250698"/>
                </a:lnTo>
                <a:lnTo>
                  <a:pt x="1191641" y="248666"/>
                </a:lnTo>
                <a:lnTo>
                  <a:pt x="1188339" y="245237"/>
                </a:lnTo>
                <a:lnTo>
                  <a:pt x="1185037" y="241681"/>
                </a:lnTo>
                <a:lnTo>
                  <a:pt x="1183386" y="235839"/>
                </a:lnTo>
                <a:lnTo>
                  <a:pt x="1183386" y="143128"/>
                </a:lnTo>
                <a:close/>
              </a:path>
              <a:path w="4029710" h="355600">
                <a:moveTo>
                  <a:pt x="1245108" y="243205"/>
                </a:moveTo>
                <a:lnTo>
                  <a:pt x="1239012" y="245872"/>
                </a:lnTo>
                <a:lnTo>
                  <a:pt x="1231773" y="248031"/>
                </a:lnTo>
                <a:lnTo>
                  <a:pt x="1215517" y="251587"/>
                </a:lnTo>
                <a:lnTo>
                  <a:pt x="1208151" y="252095"/>
                </a:lnTo>
                <a:lnTo>
                  <a:pt x="1246054" y="252095"/>
                </a:lnTo>
                <a:lnTo>
                  <a:pt x="1245108" y="243205"/>
                </a:lnTo>
                <a:close/>
              </a:path>
              <a:path w="4029710" h="355600">
                <a:moveTo>
                  <a:pt x="1240536" y="99441"/>
                </a:moveTo>
                <a:lnTo>
                  <a:pt x="1199753" y="106679"/>
                </a:lnTo>
                <a:lnTo>
                  <a:pt x="1183386" y="107188"/>
                </a:lnTo>
                <a:lnTo>
                  <a:pt x="1093089" y="107188"/>
                </a:lnTo>
                <a:lnTo>
                  <a:pt x="1093089" y="143128"/>
                </a:lnTo>
                <a:lnTo>
                  <a:pt x="1183640" y="143128"/>
                </a:lnTo>
                <a:lnTo>
                  <a:pt x="1192589" y="142984"/>
                </a:lnTo>
                <a:lnTo>
                  <a:pt x="1236827" y="136429"/>
                </a:lnTo>
                <a:lnTo>
                  <a:pt x="1244092" y="134620"/>
                </a:lnTo>
                <a:lnTo>
                  <a:pt x="1240536" y="99441"/>
                </a:lnTo>
                <a:close/>
              </a:path>
              <a:path w="4029710" h="355600">
                <a:moveTo>
                  <a:pt x="1183386" y="45847"/>
                </a:moveTo>
                <a:lnTo>
                  <a:pt x="1138936" y="45847"/>
                </a:lnTo>
                <a:lnTo>
                  <a:pt x="1138936" y="107188"/>
                </a:lnTo>
                <a:lnTo>
                  <a:pt x="1183386" y="107188"/>
                </a:lnTo>
                <a:lnTo>
                  <a:pt x="1183386" y="45847"/>
                </a:lnTo>
                <a:close/>
              </a:path>
              <a:path w="4029710" h="355600">
                <a:moveTo>
                  <a:pt x="1847595" y="21590"/>
                </a:moveTo>
                <a:lnTo>
                  <a:pt x="1801495" y="21590"/>
                </a:lnTo>
                <a:lnTo>
                  <a:pt x="1801495" y="74549"/>
                </a:lnTo>
                <a:lnTo>
                  <a:pt x="1847595" y="74549"/>
                </a:lnTo>
                <a:lnTo>
                  <a:pt x="1847595" y="21590"/>
                </a:lnTo>
                <a:close/>
              </a:path>
              <a:path w="4029710" h="355600">
                <a:moveTo>
                  <a:pt x="3765677" y="17779"/>
                </a:moveTo>
                <a:lnTo>
                  <a:pt x="3712464" y="17779"/>
                </a:lnTo>
                <a:lnTo>
                  <a:pt x="3712464" y="284099"/>
                </a:lnTo>
                <a:lnTo>
                  <a:pt x="3757549" y="284099"/>
                </a:lnTo>
                <a:lnTo>
                  <a:pt x="3757549" y="89408"/>
                </a:lnTo>
                <a:lnTo>
                  <a:pt x="3799991" y="89408"/>
                </a:lnTo>
                <a:lnTo>
                  <a:pt x="3765677" y="17779"/>
                </a:lnTo>
                <a:close/>
              </a:path>
              <a:path w="4029710" h="355600">
                <a:moveTo>
                  <a:pt x="3799991" y="89408"/>
                </a:moveTo>
                <a:lnTo>
                  <a:pt x="3757549" y="89408"/>
                </a:lnTo>
                <a:lnTo>
                  <a:pt x="3763264" y="104013"/>
                </a:lnTo>
                <a:lnTo>
                  <a:pt x="3849116" y="284099"/>
                </a:lnTo>
                <a:lnTo>
                  <a:pt x="3901313" y="284099"/>
                </a:lnTo>
                <a:lnTo>
                  <a:pt x="3901313" y="209804"/>
                </a:lnTo>
                <a:lnTo>
                  <a:pt x="3856228" y="209804"/>
                </a:lnTo>
                <a:lnTo>
                  <a:pt x="3848480" y="190626"/>
                </a:lnTo>
                <a:lnTo>
                  <a:pt x="3799991" y="89408"/>
                </a:lnTo>
                <a:close/>
              </a:path>
              <a:path w="4029710" h="355600">
                <a:moveTo>
                  <a:pt x="3901313" y="17779"/>
                </a:moveTo>
                <a:lnTo>
                  <a:pt x="3856228" y="17779"/>
                </a:lnTo>
                <a:lnTo>
                  <a:pt x="3856228" y="209804"/>
                </a:lnTo>
                <a:lnTo>
                  <a:pt x="3901313" y="209804"/>
                </a:lnTo>
                <a:lnTo>
                  <a:pt x="3901313" y="17779"/>
                </a:lnTo>
                <a:close/>
              </a:path>
              <a:path w="4029710" h="355600">
                <a:moveTo>
                  <a:pt x="3537077" y="17779"/>
                </a:moveTo>
                <a:lnTo>
                  <a:pt x="3483864" y="17779"/>
                </a:lnTo>
                <a:lnTo>
                  <a:pt x="3483864" y="284099"/>
                </a:lnTo>
                <a:lnTo>
                  <a:pt x="3528949" y="284099"/>
                </a:lnTo>
                <a:lnTo>
                  <a:pt x="3528949" y="89408"/>
                </a:lnTo>
                <a:lnTo>
                  <a:pt x="3571391" y="89408"/>
                </a:lnTo>
                <a:lnTo>
                  <a:pt x="3537077" y="17779"/>
                </a:lnTo>
                <a:close/>
              </a:path>
              <a:path w="4029710" h="355600">
                <a:moveTo>
                  <a:pt x="3571391" y="89408"/>
                </a:moveTo>
                <a:lnTo>
                  <a:pt x="3528949" y="89408"/>
                </a:lnTo>
                <a:lnTo>
                  <a:pt x="3534664" y="104013"/>
                </a:lnTo>
                <a:lnTo>
                  <a:pt x="3620516" y="284099"/>
                </a:lnTo>
                <a:lnTo>
                  <a:pt x="3672713" y="284099"/>
                </a:lnTo>
                <a:lnTo>
                  <a:pt x="3672713" y="209804"/>
                </a:lnTo>
                <a:lnTo>
                  <a:pt x="3627628" y="209804"/>
                </a:lnTo>
                <a:lnTo>
                  <a:pt x="3619880" y="190626"/>
                </a:lnTo>
                <a:lnTo>
                  <a:pt x="3571391" y="89408"/>
                </a:lnTo>
                <a:close/>
              </a:path>
              <a:path w="4029710" h="355600">
                <a:moveTo>
                  <a:pt x="3672713" y="17779"/>
                </a:moveTo>
                <a:lnTo>
                  <a:pt x="3627628" y="17779"/>
                </a:lnTo>
                <a:lnTo>
                  <a:pt x="3627628" y="209804"/>
                </a:lnTo>
                <a:lnTo>
                  <a:pt x="3672713" y="209804"/>
                </a:lnTo>
                <a:lnTo>
                  <a:pt x="3672713" y="17779"/>
                </a:lnTo>
                <a:close/>
              </a:path>
              <a:path w="4029710" h="355600">
                <a:moveTo>
                  <a:pt x="3310381" y="17779"/>
                </a:moveTo>
                <a:lnTo>
                  <a:pt x="3264916" y="17779"/>
                </a:lnTo>
                <a:lnTo>
                  <a:pt x="3264916" y="284099"/>
                </a:lnTo>
                <a:lnTo>
                  <a:pt x="3310381" y="284099"/>
                </a:lnTo>
                <a:lnTo>
                  <a:pt x="3310381" y="170815"/>
                </a:lnTo>
                <a:lnTo>
                  <a:pt x="3366258" y="170815"/>
                </a:lnTo>
                <a:lnTo>
                  <a:pt x="3345942" y="146685"/>
                </a:lnTo>
                <a:lnTo>
                  <a:pt x="3365405" y="123951"/>
                </a:lnTo>
                <a:lnTo>
                  <a:pt x="3310381" y="123951"/>
                </a:lnTo>
                <a:lnTo>
                  <a:pt x="3310381" y="17779"/>
                </a:lnTo>
                <a:close/>
              </a:path>
              <a:path w="4029710" h="355600">
                <a:moveTo>
                  <a:pt x="3366258" y="170815"/>
                </a:moveTo>
                <a:lnTo>
                  <a:pt x="3310381" y="170815"/>
                </a:lnTo>
                <a:lnTo>
                  <a:pt x="3404870" y="284099"/>
                </a:lnTo>
                <a:lnTo>
                  <a:pt x="3461639" y="284099"/>
                </a:lnTo>
                <a:lnTo>
                  <a:pt x="3366258" y="170815"/>
                </a:lnTo>
                <a:close/>
              </a:path>
              <a:path w="4029710" h="355600">
                <a:moveTo>
                  <a:pt x="3456304" y="17779"/>
                </a:moveTo>
                <a:lnTo>
                  <a:pt x="3399535" y="17779"/>
                </a:lnTo>
                <a:lnTo>
                  <a:pt x="3310381" y="123951"/>
                </a:lnTo>
                <a:lnTo>
                  <a:pt x="3365405" y="123951"/>
                </a:lnTo>
                <a:lnTo>
                  <a:pt x="3456304" y="17779"/>
                </a:lnTo>
                <a:close/>
              </a:path>
              <a:path w="4029710" h="355600">
                <a:moveTo>
                  <a:pt x="1418717" y="17779"/>
                </a:moveTo>
                <a:lnTo>
                  <a:pt x="1365504" y="17779"/>
                </a:lnTo>
                <a:lnTo>
                  <a:pt x="1365504" y="284099"/>
                </a:lnTo>
                <a:lnTo>
                  <a:pt x="1410589" y="284099"/>
                </a:lnTo>
                <a:lnTo>
                  <a:pt x="1410589" y="89408"/>
                </a:lnTo>
                <a:lnTo>
                  <a:pt x="1453031" y="89408"/>
                </a:lnTo>
                <a:lnTo>
                  <a:pt x="1418717" y="17779"/>
                </a:lnTo>
                <a:close/>
              </a:path>
              <a:path w="4029710" h="355600">
                <a:moveTo>
                  <a:pt x="1453031" y="89408"/>
                </a:moveTo>
                <a:lnTo>
                  <a:pt x="1410589" y="89408"/>
                </a:lnTo>
                <a:lnTo>
                  <a:pt x="1416304" y="104013"/>
                </a:lnTo>
                <a:lnTo>
                  <a:pt x="1502156" y="284099"/>
                </a:lnTo>
                <a:lnTo>
                  <a:pt x="1554353" y="284099"/>
                </a:lnTo>
                <a:lnTo>
                  <a:pt x="1554353" y="209804"/>
                </a:lnTo>
                <a:lnTo>
                  <a:pt x="1509268" y="209804"/>
                </a:lnTo>
                <a:lnTo>
                  <a:pt x="1501520" y="190626"/>
                </a:lnTo>
                <a:lnTo>
                  <a:pt x="1453031" y="89408"/>
                </a:lnTo>
                <a:close/>
              </a:path>
              <a:path w="4029710" h="355600">
                <a:moveTo>
                  <a:pt x="1554353" y="17779"/>
                </a:moveTo>
                <a:lnTo>
                  <a:pt x="1509268" y="17779"/>
                </a:lnTo>
                <a:lnTo>
                  <a:pt x="1509268" y="209804"/>
                </a:lnTo>
                <a:lnTo>
                  <a:pt x="1554353" y="209804"/>
                </a:lnTo>
                <a:lnTo>
                  <a:pt x="1554353" y="17779"/>
                </a:lnTo>
                <a:close/>
              </a:path>
              <a:path w="4029710" h="355600">
                <a:moveTo>
                  <a:pt x="53212" y="17779"/>
                </a:moveTo>
                <a:lnTo>
                  <a:pt x="0" y="17779"/>
                </a:lnTo>
                <a:lnTo>
                  <a:pt x="0" y="284099"/>
                </a:lnTo>
                <a:lnTo>
                  <a:pt x="45085" y="284099"/>
                </a:lnTo>
                <a:lnTo>
                  <a:pt x="45085" y="89408"/>
                </a:lnTo>
                <a:lnTo>
                  <a:pt x="87527" y="89408"/>
                </a:lnTo>
                <a:lnTo>
                  <a:pt x="53212" y="17779"/>
                </a:lnTo>
                <a:close/>
              </a:path>
              <a:path w="4029710" h="355600">
                <a:moveTo>
                  <a:pt x="87527" y="89408"/>
                </a:moveTo>
                <a:lnTo>
                  <a:pt x="45085" y="89408"/>
                </a:lnTo>
                <a:lnTo>
                  <a:pt x="50800" y="104013"/>
                </a:lnTo>
                <a:lnTo>
                  <a:pt x="136651" y="284099"/>
                </a:lnTo>
                <a:lnTo>
                  <a:pt x="188849" y="284099"/>
                </a:lnTo>
                <a:lnTo>
                  <a:pt x="188849" y="209804"/>
                </a:lnTo>
                <a:lnTo>
                  <a:pt x="143763" y="209804"/>
                </a:lnTo>
                <a:lnTo>
                  <a:pt x="136017" y="190626"/>
                </a:lnTo>
                <a:lnTo>
                  <a:pt x="87527" y="89408"/>
                </a:lnTo>
                <a:close/>
              </a:path>
              <a:path w="4029710" h="355600">
                <a:moveTo>
                  <a:pt x="188849" y="17779"/>
                </a:moveTo>
                <a:lnTo>
                  <a:pt x="143763" y="17779"/>
                </a:lnTo>
                <a:lnTo>
                  <a:pt x="143763" y="209804"/>
                </a:lnTo>
                <a:lnTo>
                  <a:pt x="188849" y="209804"/>
                </a:lnTo>
                <a:lnTo>
                  <a:pt x="188849" y="17779"/>
                </a:lnTo>
                <a:close/>
              </a:path>
              <a:path w="4029710" h="355600">
                <a:moveTo>
                  <a:pt x="2155190" y="14604"/>
                </a:moveTo>
                <a:lnTo>
                  <a:pt x="2110740" y="14604"/>
                </a:lnTo>
                <a:lnTo>
                  <a:pt x="2110740" y="284099"/>
                </a:lnTo>
                <a:lnTo>
                  <a:pt x="2155190" y="284099"/>
                </a:lnTo>
                <a:lnTo>
                  <a:pt x="2155281" y="152146"/>
                </a:lnTo>
                <a:lnTo>
                  <a:pt x="2156841" y="149987"/>
                </a:lnTo>
                <a:lnTo>
                  <a:pt x="2194941" y="132842"/>
                </a:lnTo>
                <a:lnTo>
                  <a:pt x="2270547" y="132842"/>
                </a:lnTo>
                <a:lnTo>
                  <a:pt x="2267783" y="128351"/>
                </a:lnTo>
                <a:lnTo>
                  <a:pt x="2263140" y="122300"/>
                </a:lnTo>
                <a:lnTo>
                  <a:pt x="2257857" y="116871"/>
                </a:lnTo>
                <a:lnTo>
                  <a:pt x="2251932" y="112014"/>
                </a:lnTo>
                <a:lnTo>
                  <a:pt x="2249411" y="110363"/>
                </a:lnTo>
                <a:lnTo>
                  <a:pt x="2155190" y="110363"/>
                </a:lnTo>
                <a:lnTo>
                  <a:pt x="2155190" y="14604"/>
                </a:lnTo>
                <a:close/>
              </a:path>
              <a:path w="4029710" h="355600">
                <a:moveTo>
                  <a:pt x="2270547" y="132842"/>
                </a:moveTo>
                <a:lnTo>
                  <a:pt x="2205609" y="132842"/>
                </a:lnTo>
                <a:lnTo>
                  <a:pt x="2211197" y="134112"/>
                </a:lnTo>
                <a:lnTo>
                  <a:pt x="2216022" y="136651"/>
                </a:lnTo>
                <a:lnTo>
                  <a:pt x="2220976" y="139319"/>
                </a:lnTo>
                <a:lnTo>
                  <a:pt x="2225040" y="142875"/>
                </a:lnTo>
                <a:lnTo>
                  <a:pt x="2228469" y="147574"/>
                </a:lnTo>
                <a:lnTo>
                  <a:pt x="2231897" y="152146"/>
                </a:lnTo>
                <a:lnTo>
                  <a:pt x="2234438" y="157607"/>
                </a:lnTo>
                <a:lnTo>
                  <a:pt x="2236089" y="163829"/>
                </a:lnTo>
                <a:lnTo>
                  <a:pt x="2237740" y="170179"/>
                </a:lnTo>
                <a:lnTo>
                  <a:pt x="2238629" y="176911"/>
                </a:lnTo>
                <a:lnTo>
                  <a:pt x="2238629" y="284099"/>
                </a:lnTo>
                <a:lnTo>
                  <a:pt x="2282952" y="284099"/>
                </a:lnTo>
                <a:lnTo>
                  <a:pt x="2282952" y="182879"/>
                </a:lnTo>
                <a:lnTo>
                  <a:pt x="2282642" y="174142"/>
                </a:lnTo>
                <a:lnTo>
                  <a:pt x="2271807" y="134889"/>
                </a:lnTo>
                <a:lnTo>
                  <a:pt x="2270547" y="132842"/>
                </a:lnTo>
                <a:close/>
              </a:path>
              <a:path w="4029710" h="355600">
                <a:moveTo>
                  <a:pt x="2203831" y="97282"/>
                </a:moveTo>
                <a:lnTo>
                  <a:pt x="2161540" y="106425"/>
                </a:lnTo>
                <a:lnTo>
                  <a:pt x="2155190" y="110363"/>
                </a:lnTo>
                <a:lnTo>
                  <a:pt x="2249411" y="110363"/>
                </a:lnTo>
                <a:lnTo>
                  <a:pt x="2213280" y="97708"/>
                </a:lnTo>
                <a:lnTo>
                  <a:pt x="2203831" y="97282"/>
                </a:lnTo>
                <a:close/>
              </a:path>
              <a:path w="4029710" h="355600">
                <a:moveTo>
                  <a:pt x="3967353" y="0"/>
                </a:moveTo>
                <a:lnTo>
                  <a:pt x="3924046" y="0"/>
                </a:lnTo>
                <a:lnTo>
                  <a:pt x="3929997" y="7598"/>
                </a:lnTo>
                <a:lnTo>
                  <a:pt x="3935841" y="15541"/>
                </a:lnTo>
                <a:lnTo>
                  <a:pt x="3957494" y="50625"/>
                </a:lnTo>
                <a:lnTo>
                  <a:pt x="3974242" y="90471"/>
                </a:lnTo>
                <a:lnTo>
                  <a:pt x="3983894" y="135413"/>
                </a:lnTo>
                <a:lnTo>
                  <a:pt x="3985132" y="159385"/>
                </a:lnTo>
                <a:lnTo>
                  <a:pt x="3984823" y="171529"/>
                </a:lnTo>
                <a:lnTo>
                  <a:pt x="3977417" y="217322"/>
                </a:lnTo>
                <a:lnTo>
                  <a:pt x="3962485" y="258573"/>
                </a:lnTo>
                <a:lnTo>
                  <a:pt x="3941595" y="294703"/>
                </a:lnTo>
                <a:lnTo>
                  <a:pt x="3923665" y="318135"/>
                </a:lnTo>
                <a:lnTo>
                  <a:pt x="3967353" y="318135"/>
                </a:lnTo>
                <a:lnTo>
                  <a:pt x="3991991" y="287401"/>
                </a:lnTo>
                <a:lnTo>
                  <a:pt x="4011676" y="251587"/>
                </a:lnTo>
                <a:lnTo>
                  <a:pt x="4024629" y="209296"/>
                </a:lnTo>
                <a:lnTo>
                  <a:pt x="4029455" y="159385"/>
                </a:lnTo>
                <a:lnTo>
                  <a:pt x="4029166" y="146173"/>
                </a:lnTo>
                <a:lnTo>
                  <a:pt x="4022034" y="98057"/>
                </a:lnTo>
                <a:lnTo>
                  <a:pt x="4007439" y="57403"/>
                </a:lnTo>
                <a:lnTo>
                  <a:pt x="3986158" y="22949"/>
                </a:lnTo>
                <a:lnTo>
                  <a:pt x="3973828" y="7379"/>
                </a:lnTo>
                <a:lnTo>
                  <a:pt x="3967353" y="0"/>
                </a:lnTo>
                <a:close/>
              </a:path>
              <a:path w="4029710" h="355600">
                <a:moveTo>
                  <a:pt x="3233420" y="0"/>
                </a:moveTo>
                <a:lnTo>
                  <a:pt x="3190113" y="0"/>
                </a:lnTo>
                <a:lnTo>
                  <a:pt x="3183491" y="7379"/>
                </a:lnTo>
                <a:lnTo>
                  <a:pt x="3159771" y="39497"/>
                </a:lnTo>
                <a:lnTo>
                  <a:pt x="3141853" y="76860"/>
                </a:lnTo>
                <a:lnTo>
                  <a:pt x="3130635" y="121130"/>
                </a:lnTo>
                <a:lnTo>
                  <a:pt x="3128010" y="159385"/>
                </a:lnTo>
                <a:lnTo>
                  <a:pt x="3128297" y="172648"/>
                </a:lnTo>
                <a:lnTo>
                  <a:pt x="3135375" y="220511"/>
                </a:lnTo>
                <a:lnTo>
                  <a:pt x="3149969" y="261058"/>
                </a:lnTo>
                <a:lnTo>
                  <a:pt x="3171057" y="295542"/>
                </a:lnTo>
                <a:lnTo>
                  <a:pt x="3190113" y="318135"/>
                </a:lnTo>
                <a:lnTo>
                  <a:pt x="3233801" y="318135"/>
                </a:lnTo>
                <a:lnTo>
                  <a:pt x="3227681" y="310705"/>
                </a:lnTo>
                <a:lnTo>
                  <a:pt x="3221704" y="302895"/>
                </a:lnTo>
                <a:lnTo>
                  <a:pt x="3199685" y="268112"/>
                </a:lnTo>
                <a:lnTo>
                  <a:pt x="3183096" y="228076"/>
                </a:lnTo>
                <a:lnTo>
                  <a:pt x="3173571" y="183388"/>
                </a:lnTo>
                <a:lnTo>
                  <a:pt x="3172333" y="159385"/>
                </a:lnTo>
                <a:lnTo>
                  <a:pt x="3172642" y="147292"/>
                </a:lnTo>
                <a:lnTo>
                  <a:pt x="3179998" y="101248"/>
                </a:lnTo>
                <a:lnTo>
                  <a:pt x="3195250" y="60140"/>
                </a:lnTo>
                <a:lnTo>
                  <a:pt x="3215899" y="23842"/>
                </a:lnTo>
                <a:lnTo>
                  <a:pt x="3227468" y="7598"/>
                </a:lnTo>
                <a:lnTo>
                  <a:pt x="3233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33171" y="945896"/>
            <a:ext cx="3445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FFD966"/>
                </a:solidFill>
              </a:rPr>
              <a:t>k-최근접 </a:t>
            </a:r>
            <a:r>
              <a:rPr sz="2800" spc="-30" dirty="0">
                <a:solidFill>
                  <a:srgbClr val="FFD966"/>
                </a:solidFill>
              </a:rPr>
              <a:t>이웃</a:t>
            </a:r>
            <a:r>
              <a:rPr sz="2800" spc="-10" dirty="0">
                <a:solidFill>
                  <a:srgbClr val="FFD966"/>
                </a:solidFill>
              </a:rPr>
              <a:t> </a:t>
            </a:r>
            <a:r>
              <a:rPr sz="2800" spc="-35" dirty="0">
                <a:solidFill>
                  <a:srgbClr val="FFD966"/>
                </a:solidFill>
              </a:rPr>
              <a:t>알고리즘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1145235" y="2021204"/>
            <a:ext cx="816483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1494790" indent="-3168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1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k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값이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작을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수록 모델의 복잡도가 상대적으로 </a:t>
            </a:r>
            <a:r>
              <a:rPr sz="2400" b="0" spc="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증가.  </a:t>
            </a:r>
            <a:r>
              <a:rPr sz="2400" b="0" spc="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(noise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값에</a:t>
            </a:r>
            <a:r>
              <a:rPr sz="2400" b="0" spc="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민감)</a:t>
            </a:r>
            <a:endParaRPr sz="24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반대로 </a:t>
            </a:r>
            <a:r>
              <a:rPr sz="2400" b="0" spc="1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k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값이 커질수록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모델의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복잡도가</a:t>
            </a:r>
            <a:r>
              <a:rPr sz="2400" b="0" spc="17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낮아진다.</a:t>
            </a:r>
            <a:endParaRPr sz="24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5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100개의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데이터를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학습하고 </a:t>
            </a:r>
            <a:r>
              <a:rPr sz="2400" b="0" spc="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k를 </a:t>
            </a:r>
            <a:r>
              <a:rPr sz="2400" b="0" spc="-5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100개로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설정하여 예측하면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빈  도가 가장 많은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클래스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레이블로</a:t>
            </a:r>
            <a:r>
              <a:rPr sz="2400" b="0" spc="2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분류</a:t>
            </a:r>
            <a:endParaRPr sz="240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263" y="40335"/>
            <a:ext cx="1305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학습목표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5438" y="2374773"/>
            <a:ext cx="732028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일반화, 과대적합,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과소적합을 </a:t>
            </a: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이해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할 수</a:t>
            </a:r>
            <a:r>
              <a:rPr sz="2800" b="1" spc="15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있다.</a:t>
            </a:r>
            <a:endParaRPr sz="2800">
              <a:latin typeface="나눔고딕"/>
              <a:cs typeface="나눔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KNN 알고리즘을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이해 할 수</a:t>
            </a:r>
            <a:r>
              <a:rPr sz="2800" b="1" spc="12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있다.</a:t>
            </a:r>
            <a:endParaRPr sz="2800">
              <a:latin typeface="나눔고딕"/>
              <a:cs typeface="나눔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하이퍼파라미터 </a:t>
            </a:r>
            <a:r>
              <a:rPr sz="2800" b="1" spc="-10" dirty="0">
                <a:solidFill>
                  <a:srgbClr val="FFFFFF"/>
                </a:solidFill>
                <a:latin typeface="나눔고딕"/>
                <a:cs typeface="나눔고딕"/>
              </a:rPr>
              <a:t>튜닝을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할 수</a:t>
            </a:r>
            <a:r>
              <a:rPr sz="2800" b="1" spc="114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있다.</a:t>
            </a:r>
            <a:endParaRPr sz="2800">
              <a:latin typeface="나눔고딕"/>
              <a:cs typeface="나눔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8208" y="165862"/>
            <a:ext cx="196850" cy="266700"/>
          </a:xfrm>
          <a:custGeom>
            <a:avLst/>
            <a:gdLst/>
            <a:ahLst/>
            <a:cxnLst/>
            <a:rect l="l" t="t" r="r" b="b"/>
            <a:pathLst>
              <a:path w="196850" h="266700">
                <a:moveTo>
                  <a:pt x="45465" y="0"/>
                </a:moveTo>
                <a:lnTo>
                  <a:pt x="0" y="0"/>
                </a:lnTo>
                <a:lnTo>
                  <a:pt x="0" y="266319"/>
                </a:lnTo>
                <a:lnTo>
                  <a:pt x="45465" y="266319"/>
                </a:lnTo>
                <a:lnTo>
                  <a:pt x="45465" y="153035"/>
                </a:lnTo>
                <a:lnTo>
                  <a:pt x="101342" y="153035"/>
                </a:lnTo>
                <a:lnTo>
                  <a:pt x="81025" y="128905"/>
                </a:lnTo>
                <a:lnTo>
                  <a:pt x="100489" y="106172"/>
                </a:lnTo>
                <a:lnTo>
                  <a:pt x="45465" y="106172"/>
                </a:lnTo>
                <a:lnTo>
                  <a:pt x="45465" y="0"/>
                </a:lnTo>
                <a:close/>
              </a:path>
              <a:path w="196850" h="266700">
                <a:moveTo>
                  <a:pt x="101342" y="153035"/>
                </a:moveTo>
                <a:lnTo>
                  <a:pt x="45465" y="153035"/>
                </a:lnTo>
                <a:lnTo>
                  <a:pt x="139953" y="266319"/>
                </a:lnTo>
                <a:lnTo>
                  <a:pt x="196722" y="266319"/>
                </a:lnTo>
                <a:lnTo>
                  <a:pt x="101342" y="153035"/>
                </a:lnTo>
                <a:close/>
              </a:path>
              <a:path w="196850" h="266700">
                <a:moveTo>
                  <a:pt x="191388" y="0"/>
                </a:moveTo>
                <a:lnTo>
                  <a:pt x="134619" y="0"/>
                </a:lnTo>
                <a:lnTo>
                  <a:pt x="45465" y="106172"/>
                </a:lnTo>
                <a:lnTo>
                  <a:pt x="100489" y="106172"/>
                </a:lnTo>
                <a:lnTo>
                  <a:pt x="191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2552" y="29151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36" y="0"/>
                </a:lnTo>
              </a:path>
            </a:pathLst>
          </a:custGeom>
          <a:ln w="36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9557" y="148081"/>
            <a:ext cx="4029710" cy="355600"/>
          </a:xfrm>
          <a:custGeom>
            <a:avLst/>
            <a:gdLst/>
            <a:ahLst/>
            <a:cxnLst/>
            <a:rect l="l" t="t" r="r" b="b"/>
            <a:pathLst>
              <a:path w="4029710" h="355600">
                <a:moveTo>
                  <a:pt x="514857" y="159003"/>
                </a:moveTo>
                <a:lnTo>
                  <a:pt x="510159" y="159003"/>
                </a:lnTo>
                <a:lnTo>
                  <a:pt x="502108" y="159192"/>
                </a:lnTo>
                <a:lnTo>
                  <a:pt x="461200" y="165862"/>
                </a:lnTo>
                <a:lnTo>
                  <a:pt x="428638" y="185943"/>
                </a:lnTo>
                <a:lnTo>
                  <a:pt x="415036" y="224409"/>
                </a:lnTo>
                <a:lnTo>
                  <a:pt x="415369" y="231644"/>
                </a:lnTo>
                <a:lnTo>
                  <a:pt x="435229" y="270256"/>
                </a:lnTo>
                <a:lnTo>
                  <a:pt x="471709" y="285146"/>
                </a:lnTo>
                <a:lnTo>
                  <a:pt x="486791" y="286131"/>
                </a:lnTo>
                <a:lnTo>
                  <a:pt x="493285" y="285938"/>
                </a:lnTo>
                <a:lnTo>
                  <a:pt x="534669" y="273812"/>
                </a:lnTo>
                <a:lnTo>
                  <a:pt x="578993" y="273812"/>
                </a:lnTo>
                <a:lnTo>
                  <a:pt x="578993" y="250317"/>
                </a:lnTo>
                <a:lnTo>
                  <a:pt x="480822" y="250317"/>
                </a:lnTo>
                <a:lnTo>
                  <a:pt x="473456" y="248285"/>
                </a:lnTo>
                <a:lnTo>
                  <a:pt x="461644" y="240284"/>
                </a:lnTo>
                <a:lnTo>
                  <a:pt x="458724" y="233680"/>
                </a:lnTo>
                <a:lnTo>
                  <a:pt x="458724" y="218059"/>
                </a:lnTo>
                <a:lnTo>
                  <a:pt x="490093" y="196342"/>
                </a:lnTo>
                <a:lnTo>
                  <a:pt x="510031" y="194564"/>
                </a:lnTo>
                <a:lnTo>
                  <a:pt x="578993" y="194564"/>
                </a:lnTo>
                <a:lnTo>
                  <a:pt x="578993" y="171450"/>
                </a:lnTo>
                <a:lnTo>
                  <a:pt x="578209" y="160527"/>
                </a:lnTo>
                <a:lnTo>
                  <a:pt x="534288" y="160527"/>
                </a:lnTo>
                <a:lnTo>
                  <a:pt x="530479" y="160020"/>
                </a:lnTo>
                <a:lnTo>
                  <a:pt x="526795" y="159639"/>
                </a:lnTo>
                <a:lnTo>
                  <a:pt x="519175" y="159131"/>
                </a:lnTo>
                <a:lnTo>
                  <a:pt x="514857" y="159003"/>
                </a:lnTo>
                <a:close/>
              </a:path>
              <a:path w="4029710" h="355600">
                <a:moveTo>
                  <a:pt x="578993" y="273812"/>
                </a:moveTo>
                <a:lnTo>
                  <a:pt x="534669" y="273812"/>
                </a:lnTo>
                <a:lnTo>
                  <a:pt x="534669" y="284099"/>
                </a:lnTo>
                <a:lnTo>
                  <a:pt x="578993" y="284099"/>
                </a:lnTo>
                <a:lnTo>
                  <a:pt x="578993" y="273812"/>
                </a:lnTo>
                <a:close/>
              </a:path>
              <a:path w="4029710" h="355600">
                <a:moveTo>
                  <a:pt x="578993" y="194564"/>
                </a:moveTo>
                <a:lnTo>
                  <a:pt x="519811" y="194564"/>
                </a:lnTo>
                <a:lnTo>
                  <a:pt x="523113" y="194691"/>
                </a:lnTo>
                <a:lnTo>
                  <a:pt x="526161" y="194691"/>
                </a:lnTo>
                <a:lnTo>
                  <a:pt x="529209" y="194818"/>
                </a:lnTo>
                <a:lnTo>
                  <a:pt x="534669" y="195325"/>
                </a:lnTo>
                <a:lnTo>
                  <a:pt x="534669" y="230759"/>
                </a:lnTo>
                <a:lnTo>
                  <a:pt x="496950" y="250317"/>
                </a:lnTo>
                <a:lnTo>
                  <a:pt x="578993" y="250317"/>
                </a:lnTo>
                <a:lnTo>
                  <a:pt x="578993" y="194564"/>
                </a:lnTo>
                <a:close/>
              </a:path>
              <a:path w="4029710" h="355600">
                <a:moveTo>
                  <a:pt x="570055" y="130301"/>
                </a:moveTo>
                <a:lnTo>
                  <a:pt x="496697" y="130301"/>
                </a:lnTo>
                <a:lnTo>
                  <a:pt x="504555" y="130778"/>
                </a:lnTo>
                <a:lnTo>
                  <a:pt x="511556" y="132207"/>
                </a:lnTo>
                <a:lnTo>
                  <a:pt x="534288" y="160527"/>
                </a:lnTo>
                <a:lnTo>
                  <a:pt x="578209" y="160527"/>
                </a:lnTo>
                <a:lnTo>
                  <a:pt x="577707" y="153519"/>
                </a:lnTo>
                <a:lnTo>
                  <a:pt x="573849" y="138017"/>
                </a:lnTo>
                <a:lnTo>
                  <a:pt x="570055" y="130301"/>
                </a:lnTo>
                <a:close/>
              </a:path>
              <a:path w="4029710" h="355600">
                <a:moveTo>
                  <a:pt x="499110" y="95503"/>
                </a:moveTo>
                <a:lnTo>
                  <a:pt x="493013" y="95503"/>
                </a:lnTo>
                <a:lnTo>
                  <a:pt x="485394" y="96393"/>
                </a:lnTo>
                <a:lnTo>
                  <a:pt x="449072" y="107188"/>
                </a:lnTo>
                <a:lnTo>
                  <a:pt x="453009" y="140589"/>
                </a:lnTo>
                <a:lnTo>
                  <a:pt x="460152" y="137707"/>
                </a:lnTo>
                <a:lnTo>
                  <a:pt x="466725" y="135350"/>
                </a:lnTo>
                <a:lnTo>
                  <a:pt x="472725" y="133516"/>
                </a:lnTo>
                <a:lnTo>
                  <a:pt x="478155" y="132207"/>
                </a:lnTo>
                <a:lnTo>
                  <a:pt x="485013" y="130937"/>
                </a:lnTo>
                <a:lnTo>
                  <a:pt x="491236" y="130301"/>
                </a:lnTo>
                <a:lnTo>
                  <a:pt x="570055" y="130301"/>
                </a:lnTo>
                <a:lnTo>
                  <a:pt x="567420" y="124944"/>
                </a:lnTo>
                <a:lnTo>
                  <a:pt x="558419" y="114300"/>
                </a:lnTo>
                <a:lnTo>
                  <a:pt x="547008" y="106058"/>
                </a:lnTo>
                <a:lnTo>
                  <a:pt x="533336" y="100187"/>
                </a:lnTo>
                <a:lnTo>
                  <a:pt x="517378" y="96672"/>
                </a:lnTo>
                <a:lnTo>
                  <a:pt x="499110" y="95503"/>
                </a:lnTo>
                <a:close/>
              </a:path>
              <a:path w="4029710" h="355600">
                <a:moveTo>
                  <a:pt x="1675765" y="97282"/>
                </a:moveTo>
                <a:lnTo>
                  <a:pt x="1637792" y="104775"/>
                </a:lnTo>
                <a:lnTo>
                  <a:pt x="1604363" y="131367"/>
                </a:lnTo>
                <a:lnTo>
                  <a:pt x="1587754" y="170830"/>
                </a:lnTo>
                <a:lnTo>
                  <a:pt x="1586230" y="188595"/>
                </a:lnTo>
                <a:lnTo>
                  <a:pt x="1586535" y="198024"/>
                </a:lnTo>
                <a:lnTo>
                  <a:pt x="1597025" y="241458"/>
                </a:lnTo>
                <a:lnTo>
                  <a:pt x="1625760" y="272581"/>
                </a:lnTo>
                <a:lnTo>
                  <a:pt x="1664073" y="285202"/>
                </a:lnTo>
                <a:lnTo>
                  <a:pt x="1683258" y="286385"/>
                </a:lnTo>
                <a:lnTo>
                  <a:pt x="1690243" y="286131"/>
                </a:lnTo>
                <a:lnTo>
                  <a:pt x="1697101" y="285242"/>
                </a:lnTo>
                <a:lnTo>
                  <a:pt x="1703958" y="284480"/>
                </a:lnTo>
                <a:lnTo>
                  <a:pt x="1742567" y="271780"/>
                </a:lnTo>
                <a:lnTo>
                  <a:pt x="1746122" y="269113"/>
                </a:lnTo>
                <a:lnTo>
                  <a:pt x="1743233" y="250053"/>
                </a:lnTo>
                <a:lnTo>
                  <a:pt x="1684448" y="250053"/>
                </a:lnTo>
                <a:lnTo>
                  <a:pt x="1677162" y="249936"/>
                </a:lnTo>
                <a:lnTo>
                  <a:pt x="1639258" y="229369"/>
                </a:lnTo>
                <a:lnTo>
                  <a:pt x="1631060" y="207010"/>
                </a:lnTo>
                <a:lnTo>
                  <a:pt x="1760346" y="207010"/>
                </a:lnTo>
                <a:lnTo>
                  <a:pt x="1760039" y="194577"/>
                </a:lnTo>
                <a:lnTo>
                  <a:pt x="1759124" y="182800"/>
                </a:lnTo>
                <a:lnTo>
                  <a:pt x="1757614" y="171666"/>
                </a:lnTo>
                <a:lnTo>
                  <a:pt x="1757520" y="171196"/>
                </a:lnTo>
                <a:lnTo>
                  <a:pt x="1631695" y="171196"/>
                </a:lnTo>
                <a:lnTo>
                  <a:pt x="1632458" y="166370"/>
                </a:lnTo>
                <a:lnTo>
                  <a:pt x="1645284" y="145161"/>
                </a:lnTo>
                <a:lnTo>
                  <a:pt x="1648968" y="141604"/>
                </a:lnTo>
                <a:lnTo>
                  <a:pt x="1653413" y="138811"/>
                </a:lnTo>
                <a:lnTo>
                  <a:pt x="1663319" y="134239"/>
                </a:lnTo>
                <a:lnTo>
                  <a:pt x="1668907" y="133096"/>
                </a:lnTo>
                <a:lnTo>
                  <a:pt x="1744611" y="133096"/>
                </a:lnTo>
                <a:lnTo>
                  <a:pt x="1740534" y="126619"/>
                </a:lnTo>
                <a:lnTo>
                  <a:pt x="1705822" y="101514"/>
                </a:lnTo>
                <a:lnTo>
                  <a:pt x="1686546" y="97756"/>
                </a:lnTo>
                <a:lnTo>
                  <a:pt x="1675765" y="97282"/>
                </a:lnTo>
                <a:close/>
              </a:path>
              <a:path w="4029710" h="355600">
                <a:moveTo>
                  <a:pt x="1740789" y="233934"/>
                </a:moveTo>
                <a:lnTo>
                  <a:pt x="1699879" y="248667"/>
                </a:lnTo>
                <a:lnTo>
                  <a:pt x="1684448" y="250053"/>
                </a:lnTo>
                <a:lnTo>
                  <a:pt x="1743233" y="250053"/>
                </a:lnTo>
                <a:lnTo>
                  <a:pt x="1740789" y="233934"/>
                </a:lnTo>
                <a:close/>
              </a:path>
              <a:path w="4029710" h="355600">
                <a:moveTo>
                  <a:pt x="1744611" y="133096"/>
                </a:moveTo>
                <a:lnTo>
                  <a:pt x="1675003" y="133096"/>
                </a:lnTo>
                <a:lnTo>
                  <a:pt x="1683625" y="133786"/>
                </a:lnTo>
                <a:lnTo>
                  <a:pt x="1691211" y="135858"/>
                </a:lnTo>
                <a:lnTo>
                  <a:pt x="1715134" y="171196"/>
                </a:lnTo>
                <a:lnTo>
                  <a:pt x="1757520" y="171196"/>
                </a:lnTo>
                <a:lnTo>
                  <a:pt x="1755520" y="161163"/>
                </a:lnTo>
                <a:lnTo>
                  <a:pt x="1752786" y="151425"/>
                </a:lnTo>
                <a:lnTo>
                  <a:pt x="1749361" y="142414"/>
                </a:lnTo>
                <a:lnTo>
                  <a:pt x="1745269" y="134141"/>
                </a:lnTo>
                <a:lnTo>
                  <a:pt x="1744611" y="133096"/>
                </a:lnTo>
                <a:close/>
              </a:path>
              <a:path w="4029710" h="355600">
                <a:moveTo>
                  <a:pt x="839088" y="97282"/>
                </a:moveTo>
                <a:lnTo>
                  <a:pt x="801116" y="104775"/>
                </a:lnTo>
                <a:lnTo>
                  <a:pt x="767687" y="131367"/>
                </a:lnTo>
                <a:lnTo>
                  <a:pt x="751078" y="170830"/>
                </a:lnTo>
                <a:lnTo>
                  <a:pt x="749554" y="188595"/>
                </a:lnTo>
                <a:lnTo>
                  <a:pt x="749859" y="198024"/>
                </a:lnTo>
                <a:lnTo>
                  <a:pt x="760348" y="241458"/>
                </a:lnTo>
                <a:lnTo>
                  <a:pt x="789084" y="272581"/>
                </a:lnTo>
                <a:lnTo>
                  <a:pt x="827397" y="285202"/>
                </a:lnTo>
                <a:lnTo>
                  <a:pt x="846582" y="286385"/>
                </a:lnTo>
                <a:lnTo>
                  <a:pt x="853567" y="286131"/>
                </a:lnTo>
                <a:lnTo>
                  <a:pt x="860425" y="285242"/>
                </a:lnTo>
                <a:lnTo>
                  <a:pt x="867282" y="284480"/>
                </a:lnTo>
                <a:lnTo>
                  <a:pt x="905891" y="271780"/>
                </a:lnTo>
                <a:lnTo>
                  <a:pt x="909447" y="269113"/>
                </a:lnTo>
                <a:lnTo>
                  <a:pt x="906557" y="250053"/>
                </a:lnTo>
                <a:lnTo>
                  <a:pt x="847772" y="250053"/>
                </a:lnTo>
                <a:lnTo>
                  <a:pt x="840486" y="249936"/>
                </a:lnTo>
                <a:lnTo>
                  <a:pt x="802582" y="229369"/>
                </a:lnTo>
                <a:lnTo>
                  <a:pt x="794385" y="207010"/>
                </a:lnTo>
                <a:lnTo>
                  <a:pt x="923670" y="207010"/>
                </a:lnTo>
                <a:lnTo>
                  <a:pt x="923363" y="194577"/>
                </a:lnTo>
                <a:lnTo>
                  <a:pt x="922448" y="182800"/>
                </a:lnTo>
                <a:lnTo>
                  <a:pt x="920938" y="171666"/>
                </a:lnTo>
                <a:lnTo>
                  <a:pt x="920844" y="171196"/>
                </a:lnTo>
                <a:lnTo>
                  <a:pt x="795019" y="171196"/>
                </a:lnTo>
                <a:lnTo>
                  <a:pt x="795782" y="166370"/>
                </a:lnTo>
                <a:lnTo>
                  <a:pt x="808609" y="145161"/>
                </a:lnTo>
                <a:lnTo>
                  <a:pt x="812292" y="141604"/>
                </a:lnTo>
                <a:lnTo>
                  <a:pt x="816737" y="138811"/>
                </a:lnTo>
                <a:lnTo>
                  <a:pt x="826643" y="134239"/>
                </a:lnTo>
                <a:lnTo>
                  <a:pt x="832231" y="133096"/>
                </a:lnTo>
                <a:lnTo>
                  <a:pt x="907935" y="133096"/>
                </a:lnTo>
                <a:lnTo>
                  <a:pt x="903859" y="126619"/>
                </a:lnTo>
                <a:lnTo>
                  <a:pt x="869146" y="101514"/>
                </a:lnTo>
                <a:lnTo>
                  <a:pt x="849870" y="97756"/>
                </a:lnTo>
                <a:lnTo>
                  <a:pt x="839088" y="97282"/>
                </a:lnTo>
                <a:close/>
              </a:path>
              <a:path w="4029710" h="355600">
                <a:moveTo>
                  <a:pt x="904113" y="233934"/>
                </a:moveTo>
                <a:lnTo>
                  <a:pt x="863203" y="248667"/>
                </a:lnTo>
                <a:lnTo>
                  <a:pt x="847772" y="250053"/>
                </a:lnTo>
                <a:lnTo>
                  <a:pt x="906557" y="250053"/>
                </a:lnTo>
                <a:lnTo>
                  <a:pt x="904113" y="233934"/>
                </a:lnTo>
                <a:close/>
              </a:path>
              <a:path w="4029710" h="355600">
                <a:moveTo>
                  <a:pt x="907935" y="133096"/>
                </a:moveTo>
                <a:lnTo>
                  <a:pt x="838326" y="133096"/>
                </a:lnTo>
                <a:lnTo>
                  <a:pt x="846949" y="133786"/>
                </a:lnTo>
                <a:lnTo>
                  <a:pt x="854535" y="135858"/>
                </a:lnTo>
                <a:lnTo>
                  <a:pt x="878459" y="171196"/>
                </a:lnTo>
                <a:lnTo>
                  <a:pt x="920844" y="171196"/>
                </a:lnTo>
                <a:lnTo>
                  <a:pt x="918844" y="161163"/>
                </a:lnTo>
                <a:lnTo>
                  <a:pt x="916110" y="151425"/>
                </a:lnTo>
                <a:lnTo>
                  <a:pt x="912685" y="142414"/>
                </a:lnTo>
                <a:lnTo>
                  <a:pt x="908593" y="134141"/>
                </a:lnTo>
                <a:lnTo>
                  <a:pt x="907935" y="133096"/>
                </a:lnTo>
                <a:close/>
              </a:path>
              <a:path w="4029710" h="355600">
                <a:moveTo>
                  <a:pt x="310261" y="97282"/>
                </a:moveTo>
                <a:lnTo>
                  <a:pt x="272288" y="104775"/>
                </a:lnTo>
                <a:lnTo>
                  <a:pt x="238859" y="131367"/>
                </a:lnTo>
                <a:lnTo>
                  <a:pt x="222250" y="170830"/>
                </a:lnTo>
                <a:lnTo>
                  <a:pt x="220725" y="188595"/>
                </a:lnTo>
                <a:lnTo>
                  <a:pt x="221031" y="198024"/>
                </a:lnTo>
                <a:lnTo>
                  <a:pt x="231520" y="241458"/>
                </a:lnTo>
                <a:lnTo>
                  <a:pt x="260256" y="272581"/>
                </a:lnTo>
                <a:lnTo>
                  <a:pt x="298569" y="285202"/>
                </a:lnTo>
                <a:lnTo>
                  <a:pt x="317754" y="286385"/>
                </a:lnTo>
                <a:lnTo>
                  <a:pt x="324738" y="286131"/>
                </a:lnTo>
                <a:lnTo>
                  <a:pt x="331597" y="285242"/>
                </a:lnTo>
                <a:lnTo>
                  <a:pt x="338455" y="284480"/>
                </a:lnTo>
                <a:lnTo>
                  <a:pt x="377063" y="271780"/>
                </a:lnTo>
                <a:lnTo>
                  <a:pt x="380619" y="269113"/>
                </a:lnTo>
                <a:lnTo>
                  <a:pt x="377729" y="250053"/>
                </a:lnTo>
                <a:lnTo>
                  <a:pt x="318944" y="250053"/>
                </a:lnTo>
                <a:lnTo>
                  <a:pt x="311657" y="249936"/>
                </a:lnTo>
                <a:lnTo>
                  <a:pt x="273754" y="229369"/>
                </a:lnTo>
                <a:lnTo>
                  <a:pt x="265556" y="207010"/>
                </a:lnTo>
                <a:lnTo>
                  <a:pt x="394843" y="207010"/>
                </a:lnTo>
                <a:lnTo>
                  <a:pt x="394535" y="194577"/>
                </a:lnTo>
                <a:lnTo>
                  <a:pt x="393620" y="182800"/>
                </a:lnTo>
                <a:lnTo>
                  <a:pt x="392110" y="171666"/>
                </a:lnTo>
                <a:lnTo>
                  <a:pt x="392016" y="171196"/>
                </a:lnTo>
                <a:lnTo>
                  <a:pt x="266192" y="171196"/>
                </a:lnTo>
                <a:lnTo>
                  <a:pt x="266954" y="166370"/>
                </a:lnTo>
                <a:lnTo>
                  <a:pt x="279781" y="145161"/>
                </a:lnTo>
                <a:lnTo>
                  <a:pt x="283463" y="141604"/>
                </a:lnTo>
                <a:lnTo>
                  <a:pt x="287909" y="138811"/>
                </a:lnTo>
                <a:lnTo>
                  <a:pt x="297815" y="134239"/>
                </a:lnTo>
                <a:lnTo>
                  <a:pt x="303403" y="133096"/>
                </a:lnTo>
                <a:lnTo>
                  <a:pt x="379107" y="133096"/>
                </a:lnTo>
                <a:lnTo>
                  <a:pt x="375031" y="126619"/>
                </a:lnTo>
                <a:lnTo>
                  <a:pt x="340318" y="101514"/>
                </a:lnTo>
                <a:lnTo>
                  <a:pt x="321042" y="97756"/>
                </a:lnTo>
                <a:lnTo>
                  <a:pt x="310261" y="97282"/>
                </a:lnTo>
                <a:close/>
              </a:path>
              <a:path w="4029710" h="355600">
                <a:moveTo>
                  <a:pt x="375285" y="233934"/>
                </a:moveTo>
                <a:lnTo>
                  <a:pt x="334375" y="248667"/>
                </a:lnTo>
                <a:lnTo>
                  <a:pt x="318944" y="250053"/>
                </a:lnTo>
                <a:lnTo>
                  <a:pt x="377729" y="250053"/>
                </a:lnTo>
                <a:lnTo>
                  <a:pt x="375285" y="233934"/>
                </a:lnTo>
                <a:close/>
              </a:path>
              <a:path w="4029710" h="355600">
                <a:moveTo>
                  <a:pt x="379107" y="133096"/>
                </a:moveTo>
                <a:lnTo>
                  <a:pt x="309499" y="133096"/>
                </a:lnTo>
                <a:lnTo>
                  <a:pt x="318121" y="133786"/>
                </a:lnTo>
                <a:lnTo>
                  <a:pt x="325707" y="135858"/>
                </a:lnTo>
                <a:lnTo>
                  <a:pt x="349631" y="171196"/>
                </a:lnTo>
                <a:lnTo>
                  <a:pt x="392016" y="171196"/>
                </a:lnTo>
                <a:lnTo>
                  <a:pt x="390017" y="161163"/>
                </a:lnTo>
                <a:lnTo>
                  <a:pt x="387282" y="151425"/>
                </a:lnTo>
                <a:lnTo>
                  <a:pt x="383857" y="142414"/>
                </a:lnTo>
                <a:lnTo>
                  <a:pt x="379765" y="134141"/>
                </a:lnTo>
                <a:lnTo>
                  <a:pt x="379107" y="133096"/>
                </a:lnTo>
                <a:close/>
              </a:path>
              <a:path w="4029710" h="355600">
                <a:moveTo>
                  <a:pt x="2619883" y="97282"/>
                </a:moveTo>
                <a:lnTo>
                  <a:pt x="2582037" y="104394"/>
                </a:lnTo>
                <a:lnTo>
                  <a:pt x="2547415" y="130651"/>
                </a:lnTo>
                <a:lnTo>
                  <a:pt x="2529570" y="171497"/>
                </a:lnTo>
                <a:lnTo>
                  <a:pt x="2527935" y="190626"/>
                </a:lnTo>
                <a:lnTo>
                  <a:pt x="2528361" y="200461"/>
                </a:lnTo>
                <a:lnTo>
                  <a:pt x="2542730" y="244236"/>
                </a:lnTo>
                <a:lnTo>
                  <a:pt x="2574268" y="274695"/>
                </a:lnTo>
                <a:lnTo>
                  <a:pt x="2619883" y="286131"/>
                </a:lnTo>
                <a:lnTo>
                  <a:pt x="2629785" y="285676"/>
                </a:lnTo>
                <a:lnTo>
                  <a:pt x="2672683" y="269922"/>
                </a:lnTo>
                <a:lnTo>
                  <a:pt x="2692464" y="250317"/>
                </a:lnTo>
                <a:lnTo>
                  <a:pt x="2611628" y="250317"/>
                </a:lnTo>
                <a:lnTo>
                  <a:pt x="2604389" y="248666"/>
                </a:lnTo>
                <a:lnTo>
                  <a:pt x="2598420" y="245491"/>
                </a:lnTo>
                <a:lnTo>
                  <a:pt x="2592323" y="242316"/>
                </a:lnTo>
                <a:lnTo>
                  <a:pt x="2587497" y="237998"/>
                </a:lnTo>
                <a:lnTo>
                  <a:pt x="2579878" y="226822"/>
                </a:lnTo>
                <a:lnTo>
                  <a:pt x="2577084" y="220472"/>
                </a:lnTo>
                <a:lnTo>
                  <a:pt x="2573528" y="205994"/>
                </a:lnTo>
                <a:lnTo>
                  <a:pt x="2572639" y="198500"/>
                </a:lnTo>
                <a:lnTo>
                  <a:pt x="2572639" y="182879"/>
                </a:lnTo>
                <a:lnTo>
                  <a:pt x="2589148" y="144652"/>
                </a:lnTo>
                <a:lnTo>
                  <a:pt x="2612263" y="132842"/>
                </a:lnTo>
                <a:lnTo>
                  <a:pt x="2693846" y="132842"/>
                </a:lnTo>
                <a:lnTo>
                  <a:pt x="2692330" y="130651"/>
                </a:lnTo>
                <a:lnTo>
                  <a:pt x="2657729" y="104394"/>
                </a:lnTo>
                <a:lnTo>
                  <a:pt x="2630100" y="97732"/>
                </a:lnTo>
                <a:lnTo>
                  <a:pt x="2619883" y="97282"/>
                </a:lnTo>
                <a:close/>
              </a:path>
              <a:path w="4029710" h="355600">
                <a:moveTo>
                  <a:pt x="2693846" y="132842"/>
                </a:moveTo>
                <a:lnTo>
                  <a:pt x="2627503" y="132842"/>
                </a:lnTo>
                <a:lnTo>
                  <a:pt x="2634107" y="134366"/>
                </a:lnTo>
                <a:lnTo>
                  <a:pt x="2645791" y="140462"/>
                </a:lnTo>
                <a:lnTo>
                  <a:pt x="2665984" y="175514"/>
                </a:lnTo>
                <a:lnTo>
                  <a:pt x="2667127" y="182879"/>
                </a:lnTo>
                <a:lnTo>
                  <a:pt x="2667127" y="198500"/>
                </a:lnTo>
                <a:lnTo>
                  <a:pt x="2652014" y="237998"/>
                </a:lnTo>
                <a:lnTo>
                  <a:pt x="2628138" y="250317"/>
                </a:lnTo>
                <a:lnTo>
                  <a:pt x="2692464" y="250317"/>
                </a:lnTo>
                <a:lnTo>
                  <a:pt x="2709798" y="209962"/>
                </a:lnTo>
                <a:lnTo>
                  <a:pt x="2711450" y="190626"/>
                </a:lnTo>
                <a:lnTo>
                  <a:pt x="2711065" y="180889"/>
                </a:lnTo>
                <a:lnTo>
                  <a:pt x="2697273" y="137795"/>
                </a:lnTo>
                <a:lnTo>
                  <a:pt x="2693846" y="132842"/>
                </a:lnTo>
                <a:close/>
              </a:path>
              <a:path w="4029710" h="355600">
                <a:moveTo>
                  <a:pt x="2465249" y="273431"/>
                </a:moveTo>
                <a:lnTo>
                  <a:pt x="2370455" y="273431"/>
                </a:lnTo>
                <a:lnTo>
                  <a:pt x="2376678" y="277622"/>
                </a:lnTo>
                <a:lnTo>
                  <a:pt x="2418460" y="286131"/>
                </a:lnTo>
                <a:lnTo>
                  <a:pt x="2437227" y="284557"/>
                </a:lnTo>
                <a:lnTo>
                  <a:pt x="2453719" y="279828"/>
                </a:lnTo>
                <a:lnTo>
                  <a:pt x="2465249" y="273431"/>
                </a:lnTo>
                <a:close/>
              </a:path>
              <a:path w="4029710" h="355600">
                <a:moveTo>
                  <a:pt x="2370455" y="14604"/>
                </a:moveTo>
                <a:lnTo>
                  <a:pt x="2325751" y="14604"/>
                </a:lnTo>
                <a:lnTo>
                  <a:pt x="2325751" y="284099"/>
                </a:lnTo>
                <a:lnTo>
                  <a:pt x="2370455" y="284099"/>
                </a:lnTo>
                <a:lnTo>
                  <a:pt x="2370455" y="273431"/>
                </a:lnTo>
                <a:lnTo>
                  <a:pt x="2465249" y="273431"/>
                </a:lnTo>
                <a:lnTo>
                  <a:pt x="2467949" y="271932"/>
                </a:lnTo>
                <a:lnTo>
                  <a:pt x="2479929" y="260858"/>
                </a:lnTo>
                <a:lnTo>
                  <a:pt x="2487002" y="250317"/>
                </a:lnTo>
                <a:lnTo>
                  <a:pt x="2405760" y="250317"/>
                </a:lnTo>
                <a:lnTo>
                  <a:pt x="2397506" y="248666"/>
                </a:lnTo>
                <a:lnTo>
                  <a:pt x="2370455" y="227203"/>
                </a:lnTo>
                <a:lnTo>
                  <a:pt x="2370455" y="174625"/>
                </a:lnTo>
                <a:lnTo>
                  <a:pt x="2371979" y="166877"/>
                </a:lnTo>
                <a:lnTo>
                  <a:pt x="2374772" y="160527"/>
                </a:lnTo>
                <a:lnTo>
                  <a:pt x="2377567" y="154050"/>
                </a:lnTo>
                <a:lnTo>
                  <a:pt x="2411348" y="132842"/>
                </a:lnTo>
                <a:lnTo>
                  <a:pt x="2485945" y="132842"/>
                </a:lnTo>
                <a:lnTo>
                  <a:pt x="2484193" y="130048"/>
                </a:lnTo>
                <a:lnTo>
                  <a:pt x="2479167" y="123571"/>
                </a:lnTo>
                <a:lnTo>
                  <a:pt x="2473547" y="117713"/>
                </a:lnTo>
                <a:lnTo>
                  <a:pt x="2468719" y="113665"/>
                </a:lnTo>
                <a:lnTo>
                  <a:pt x="2370455" y="113665"/>
                </a:lnTo>
                <a:lnTo>
                  <a:pt x="2370455" y="14604"/>
                </a:lnTo>
                <a:close/>
              </a:path>
              <a:path w="4029710" h="355600">
                <a:moveTo>
                  <a:pt x="2485945" y="132842"/>
                </a:moveTo>
                <a:lnTo>
                  <a:pt x="2416302" y="132842"/>
                </a:lnTo>
                <a:lnTo>
                  <a:pt x="2425521" y="133794"/>
                </a:lnTo>
                <a:lnTo>
                  <a:pt x="2433573" y="136651"/>
                </a:lnTo>
                <a:lnTo>
                  <a:pt x="2456150" y="176942"/>
                </a:lnTo>
                <a:lnTo>
                  <a:pt x="2456815" y="189229"/>
                </a:lnTo>
                <a:lnTo>
                  <a:pt x="2456815" y="197993"/>
                </a:lnTo>
                <a:lnTo>
                  <a:pt x="2455798" y="206121"/>
                </a:lnTo>
                <a:lnTo>
                  <a:pt x="2453894" y="213614"/>
                </a:lnTo>
                <a:lnTo>
                  <a:pt x="2452116" y="220980"/>
                </a:lnTo>
                <a:lnTo>
                  <a:pt x="2420747" y="250317"/>
                </a:lnTo>
                <a:lnTo>
                  <a:pt x="2487002" y="250317"/>
                </a:lnTo>
                <a:lnTo>
                  <a:pt x="2489356" y="246808"/>
                </a:lnTo>
                <a:lnTo>
                  <a:pt x="2496105" y="230187"/>
                </a:lnTo>
                <a:lnTo>
                  <a:pt x="2500163" y="210994"/>
                </a:lnTo>
                <a:lnTo>
                  <a:pt x="2501519" y="189229"/>
                </a:lnTo>
                <a:lnTo>
                  <a:pt x="2501159" y="179661"/>
                </a:lnTo>
                <a:lnTo>
                  <a:pt x="2488612" y="137096"/>
                </a:lnTo>
                <a:lnTo>
                  <a:pt x="2485945" y="132842"/>
                </a:lnTo>
                <a:close/>
              </a:path>
              <a:path w="4029710" h="355600">
                <a:moveTo>
                  <a:pt x="2419096" y="97282"/>
                </a:moveTo>
                <a:lnTo>
                  <a:pt x="2376423" y="108458"/>
                </a:lnTo>
                <a:lnTo>
                  <a:pt x="2370455" y="113665"/>
                </a:lnTo>
                <a:lnTo>
                  <a:pt x="2468719" y="113665"/>
                </a:lnTo>
                <a:lnTo>
                  <a:pt x="2428309" y="97710"/>
                </a:lnTo>
                <a:lnTo>
                  <a:pt x="2419096" y="97282"/>
                </a:lnTo>
                <a:close/>
              </a:path>
              <a:path w="4029710" h="355600">
                <a:moveTo>
                  <a:pt x="2064679" y="271653"/>
                </a:moveTo>
                <a:lnTo>
                  <a:pt x="2022347" y="271653"/>
                </a:lnTo>
                <a:lnTo>
                  <a:pt x="2018825" y="280102"/>
                </a:lnTo>
                <a:lnTo>
                  <a:pt x="2013600" y="288099"/>
                </a:lnTo>
                <a:lnTo>
                  <a:pt x="1975993" y="314166"/>
                </a:lnTo>
                <a:lnTo>
                  <a:pt x="1947798" y="321310"/>
                </a:lnTo>
                <a:lnTo>
                  <a:pt x="1954148" y="355092"/>
                </a:lnTo>
                <a:lnTo>
                  <a:pt x="1998218" y="344297"/>
                </a:lnTo>
                <a:lnTo>
                  <a:pt x="2034032" y="323596"/>
                </a:lnTo>
                <a:lnTo>
                  <a:pt x="2058034" y="292227"/>
                </a:lnTo>
                <a:lnTo>
                  <a:pt x="2064607" y="272145"/>
                </a:lnTo>
                <a:lnTo>
                  <a:pt x="2064679" y="271653"/>
                </a:lnTo>
                <a:close/>
              </a:path>
              <a:path w="4029710" h="355600">
                <a:moveTo>
                  <a:pt x="1973326" y="97282"/>
                </a:moveTo>
                <a:lnTo>
                  <a:pt x="1931955" y="107997"/>
                </a:lnTo>
                <a:lnTo>
                  <a:pt x="1903936" y="137096"/>
                </a:lnTo>
                <a:lnTo>
                  <a:pt x="1891389" y="179661"/>
                </a:lnTo>
                <a:lnTo>
                  <a:pt x="1891030" y="189229"/>
                </a:lnTo>
                <a:lnTo>
                  <a:pt x="1892385" y="211185"/>
                </a:lnTo>
                <a:lnTo>
                  <a:pt x="1912620" y="259334"/>
                </a:lnTo>
                <a:lnTo>
                  <a:pt x="1955321" y="281122"/>
                </a:lnTo>
                <a:lnTo>
                  <a:pt x="1974088" y="282575"/>
                </a:lnTo>
                <a:lnTo>
                  <a:pt x="1976882" y="282575"/>
                </a:lnTo>
                <a:lnTo>
                  <a:pt x="1980310" y="282448"/>
                </a:lnTo>
                <a:lnTo>
                  <a:pt x="1988439" y="281686"/>
                </a:lnTo>
                <a:lnTo>
                  <a:pt x="1992630" y="281178"/>
                </a:lnTo>
                <a:lnTo>
                  <a:pt x="1997202" y="280289"/>
                </a:lnTo>
                <a:lnTo>
                  <a:pt x="2001646" y="279527"/>
                </a:lnTo>
                <a:lnTo>
                  <a:pt x="2006092" y="278384"/>
                </a:lnTo>
                <a:lnTo>
                  <a:pt x="2014855" y="275590"/>
                </a:lnTo>
                <a:lnTo>
                  <a:pt x="2018792" y="273812"/>
                </a:lnTo>
                <a:lnTo>
                  <a:pt x="2022347" y="271653"/>
                </a:lnTo>
                <a:lnTo>
                  <a:pt x="2064679" y="271653"/>
                </a:lnTo>
                <a:lnTo>
                  <a:pt x="2066250" y="260919"/>
                </a:lnTo>
                <a:lnTo>
                  <a:pt x="2066797" y="248920"/>
                </a:lnTo>
                <a:lnTo>
                  <a:pt x="2066797" y="246761"/>
                </a:lnTo>
                <a:lnTo>
                  <a:pt x="1978659" y="246761"/>
                </a:lnTo>
                <a:lnTo>
                  <a:pt x="1968946" y="245808"/>
                </a:lnTo>
                <a:lnTo>
                  <a:pt x="1938210" y="213328"/>
                </a:lnTo>
                <a:lnTo>
                  <a:pt x="1935353" y="189229"/>
                </a:lnTo>
                <a:lnTo>
                  <a:pt x="1936019" y="176942"/>
                </a:lnTo>
                <a:lnTo>
                  <a:pt x="1951904" y="141414"/>
                </a:lnTo>
                <a:lnTo>
                  <a:pt x="1976246" y="132842"/>
                </a:lnTo>
                <a:lnTo>
                  <a:pt x="2066797" y="132842"/>
                </a:lnTo>
                <a:lnTo>
                  <a:pt x="2066797" y="113665"/>
                </a:lnTo>
                <a:lnTo>
                  <a:pt x="2021967" y="113665"/>
                </a:lnTo>
                <a:lnTo>
                  <a:pt x="2015870" y="107696"/>
                </a:lnTo>
                <a:lnTo>
                  <a:pt x="2009013" y="103504"/>
                </a:lnTo>
                <a:lnTo>
                  <a:pt x="2001393" y="100965"/>
                </a:lnTo>
                <a:lnTo>
                  <a:pt x="1995418" y="99371"/>
                </a:lnTo>
                <a:lnTo>
                  <a:pt x="1988740" y="98218"/>
                </a:lnTo>
                <a:lnTo>
                  <a:pt x="1981372" y="97518"/>
                </a:lnTo>
                <a:lnTo>
                  <a:pt x="1973326" y="97282"/>
                </a:lnTo>
                <a:close/>
              </a:path>
              <a:path w="4029710" h="355600">
                <a:moveTo>
                  <a:pt x="2066797" y="132842"/>
                </a:moveTo>
                <a:lnTo>
                  <a:pt x="1981200" y="132842"/>
                </a:lnTo>
                <a:lnTo>
                  <a:pt x="1986407" y="133731"/>
                </a:lnTo>
                <a:lnTo>
                  <a:pt x="1997329" y="137541"/>
                </a:lnTo>
                <a:lnTo>
                  <a:pt x="2021967" y="174625"/>
                </a:lnTo>
                <a:lnTo>
                  <a:pt x="2021967" y="225679"/>
                </a:lnTo>
                <a:lnTo>
                  <a:pt x="2021205" y="227457"/>
                </a:lnTo>
                <a:lnTo>
                  <a:pt x="2019554" y="229870"/>
                </a:lnTo>
                <a:lnTo>
                  <a:pt x="2017903" y="232410"/>
                </a:lnTo>
                <a:lnTo>
                  <a:pt x="1986280" y="246761"/>
                </a:lnTo>
                <a:lnTo>
                  <a:pt x="2066797" y="246761"/>
                </a:lnTo>
                <a:lnTo>
                  <a:pt x="2066797" y="132842"/>
                </a:lnTo>
                <a:close/>
              </a:path>
              <a:path w="4029710" h="355600">
                <a:moveTo>
                  <a:pt x="2066797" y="100457"/>
                </a:moveTo>
                <a:lnTo>
                  <a:pt x="2021967" y="100457"/>
                </a:lnTo>
                <a:lnTo>
                  <a:pt x="2021967" y="113665"/>
                </a:lnTo>
                <a:lnTo>
                  <a:pt x="2066797" y="113665"/>
                </a:lnTo>
                <a:lnTo>
                  <a:pt x="2066797" y="100457"/>
                </a:lnTo>
                <a:close/>
              </a:path>
              <a:path w="4029710" h="355600">
                <a:moveTo>
                  <a:pt x="2788158" y="100457"/>
                </a:moveTo>
                <a:lnTo>
                  <a:pt x="2743835" y="100457"/>
                </a:lnTo>
                <a:lnTo>
                  <a:pt x="2743835" y="284099"/>
                </a:lnTo>
                <a:lnTo>
                  <a:pt x="2788158" y="284099"/>
                </a:lnTo>
                <a:lnTo>
                  <a:pt x="2788158" y="184658"/>
                </a:lnTo>
                <a:lnTo>
                  <a:pt x="2789173" y="178943"/>
                </a:lnTo>
                <a:lnTo>
                  <a:pt x="2811780" y="152908"/>
                </a:lnTo>
                <a:lnTo>
                  <a:pt x="2818257" y="148463"/>
                </a:lnTo>
                <a:lnTo>
                  <a:pt x="2861310" y="137795"/>
                </a:lnTo>
                <a:lnTo>
                  <a:pt x="2861310" y="125729"/>
                </a:lnTo>
                <a:lnTo>
                  <a:pt x="2788158" y="125729"/>
                </a:lnTo>
                <a:lnTo>
                  <a:pt x="2788158" y="100457"/>
                </a:lnTo>
                <a:close/>
              </a:path>
              <a:path w="4029710" h="355600">
                <a:moveTo>
                  <a:pt x="2861310" y="101219"/>
                </a:moveTo>
                <a:lnTo>
                  <a:pt x="2820797" y="106679"/>
                </a:lnTo>
                <a:lnTo>
                  <a:pt x="2788158" y="125729"/>
                </a:lnTo>
                <a:lnTo>
                  <a:pt x="2861310" y="125729"/>
                </a:lnTo>
                <a:lnTo>
                  <a:pt x="2861310" y="101219"/>
                </a:lnTo>
                <a:close/>
              </a:path>
              <a:path w="4029710" h="355600">
                <a:moveTo>
                  <a:pt x="1846580" y="100457"/>
                </a:moveTo>
                <a:lnTo>
                  <a:pt x="1801748" y="100457"/>
                </a:lnTo>
                <a:lnTo>
                  <a:pt x="1801748" y="284099"/>
                </a:lnTo>
                <a:lnTo>
                  <a:pt x="1846580" y="284099"/>
                </a:lnTo>
                <a:lnTo>
                  <a:pt x="1846580" y="100457"/>
                </a:lnTo>
                <a:close/>
              </a:path>
              <a:path w="4029710" h="355600">
                <a:moveTo>
                  <a:pt x="659130" y="100457"/>
                </a:moveTo>
                <a:lnTo>
                  <a:pt x="614807" y="100457"/>
                </a:lnTo>
                <a:lnTo>
                  <a:pt x="614807" y="284099"/>
                </a:lnTo>
                <a:lnTo>
                  <a:pt x="659130" y="284099"/>
                </a:lnTo>
                <a:lnTo>
                  <a:pt x="659130" y="184658"/>
                </a:lnTo>
                <a:lnTo>
                  <a:pt x="660145" y="178943"/>
                </a:lnTo>
                <a:lnTo>
                  <a:pt x="682751" y="152908"/>
                </a:lnTo>
                <a:lnTo>
                  <a:pt x="689229" y="148463"/>
                </a:lnTo>
                <a:lnTo>
                  <a:pt x="732282" y="137795"/>
                </a:lnTo>
                <a:lnTo>
                  <a:pt x="732282" y="125729"/>
                </a:lnTo>
                <a:lnTo>
                  <a:pt x="659130" y="125729"/>
                </a:lnTo>
                <a:lnTo>
                  <a:pt x="659130" y="100457"/>
                </a:lnTo>
                <a:close/>
              </a:path>
              <a:path w="4029710" h="355600">
                <a:moveTo>
                  <a:pt x="732282" y="101219"/>
                </a:moveTo>
                <a:lnTo>
                  <a:pt x="691769" y="106679"/>
                </a:lnTo>
                <a:lnTo>
                  <a:pt x="659130" y="125729"/>
                </a:lnTo>
                <a:lnTo>
                  <a:pt x="732282" y="125729"/>
                </a:lnTo>
                <a:lnTo>
                  <a:pt x="732282" y="101219"/>
                </a:lnTo>
                <a:close/>
              </a:path>
              <a:path w="4029710" h="355600">
                <a:moveTo>
                  <a:pt x="2882519" y="232918"/>
                </a:moveTo>
                <a:lnTo>
                  <a:pt x="2878963" y="269875"/>
                </a:lnTo>
                <a:lnTo>
                  <a:pt x="2883662" y="272923"/>
                </a:lnTo>
                <a:lnTo>
                  <a:pt x="2888996" y="275590"/>
                </a:lnTo>
                <a:lnTo>
                  <a:pt x="2894710" y="277622"/>
                </a:lnTo>
                <a:lnTo>
                  <a:pt x="2900553" y="279781"/>
                </a:lnTo>
                <a:lnTo>
                  <a:pt x="2906395" y="281432"/>
                </a:lnTo>
                <a:lnTo>
                  <a:pt x="2912110" y="282575"/>
                </a:lnTo>
                <a:lnTo>
                  <a:pt x="2917952" y="283845"/>
                </a:lnTo>
                <a:lnTo>
                  <a:pt x="2923667" y="284734"/>
                </a:lnTo>
                <a:lnTo>
                  <a:pt x="2929255" y="285242"/>
                </a:lnTo>
                <a:lnTo>
                  <a:pt x="2934716" y="285877"/>
                </a:lnTo>
                <a:lnTo>
                  <a:pt x="2939669" y="286131"/>
                </a:lnTo>
                <a:lnTo>
                  <a:pt x="2943987" y="286131"/>
                </a:lnTo>
                <a:lnTo>
                  <a:pt x="2987421" y="277495"/>
                </a:lnTo>
                <a:lnTo>
                  <a:pt x="3012694" y="250571"/>
                </a:lnTo>
                <a:lnTo>
                  <a:pt x="2940939" y="250571"/>
                </a:lnTo>
                <a:lnTo>
                  <a:pt x="2937891" y="250317"/>
                </a:lnTo>
                <a:lnTo>
                  <a:pt x="2935732" y="250317"/>
                </a:lnTo>
                <a:lnTo>
                  <a:pt x="2932557" y="250063"/>
                </a:lnTo>
                <a:lnTo>
                  <a:pt x="2892679" y="239014"/>
                </a:lnTo>
                <a:lnTo>
                  <a:pt x="2887472" y="236220"/>
                </a:lnTo>
                <a:lnTo>
                  <a:pt x="2882519" y="232918"/>
                </a:lnTo>
                <a:close/>
              </a:path>
              <a:path w="4029710" h="355600">
                <a:moveTo>
                  <a:pt x="2953512" y="97282"/>
                </a:moveTo>
                <a:lnTo>
                  <a:pt x="2911094" y="105918"/>
                </a:lnTo>
                <a:lnTo>
                  <a:pt x="2884344" y="138763"/>
                </a:lnTo>
                <a:lnTo>
                  <a:pt x="2882900" y="152273"/>
                </a:lnTo>
                <a:lnTo>
                  <a:pt x="2882900" y="159131"/>
                </a:lnTo>
                <a:lnTo>
                  <a:pt x="2910459" y="190626"/>
                </a:lnTo>
                <a:lnTo>
                  <a:pt x="2940558" y="203581"/>
                </a:lnTo>
                <a:lnTo>
                  <a:pt x="2945003" y="205486"/>
                </a:lnTo>
                <a:lnTo>
                  <a:pt x="2969260" y="220726"/>
                </a:lnTo>
                <a:lnTo>
                  <a:pt x="2971292" y="223139"/>
                </a:lnTo>
                <a:lnTo>
                  <a:pt x="2972308" y="225933"/>
                </a:lnTo>
                <a:lnTo>
                  <a:pt x="2972308" y="233299"/>
                </a:lnTo>
                <a:lnTo>
                  <a:pt x="2940939" y="250571"/>
                </a:lnTo>
                <a:lnTo>
                  <a:pt x="3012694" y="250571"/>
                </a:lnTo>
                <a:lnTo>
                  <a:pt x="3016758" y="229362"/>
                </a:lnTo>
                <a:lnTo>
                  <a:pt x="3016758" y="221361"/>
                </a:lnTo>
                <a:lnTo>
                  <a:pt x="3014980" y="214376"/>
                </a:lnTo>
                <a:lnTo>
                  <a:pt x="3011423" y="208661"/>
                </a:lnTo>
                <a:lnTo>
                  <a:pt x="3007868" y="202819"/>
                </a:lnTo>
                <a:lnTo>
                  <a:pt x="2959608" y="173227"/>
                </a:lnTo>
                <a:lnTo>
                  <a:pt x="2950845" y="169925"/>
                </a:lnTo>
                <a:lnTo>
                  <a:pt x="2943225" y="166624"/>
                </a:lnTo>
                <a:lnTo>
                  <a:pt x="2936875" y="163322"/>
                </a:lnTo>
                <a:lnTo>
                  <a:pt x="2930397" y="160020"/>
                </a:lnTo>
                <a:lnTo>
                  <a:pt x="2927222" y="155956"/>
                </a:lnTo>
                <a:lnTo>
                  <a:pt x="2927222" y="144145"/>
                </a:lnTo>
                <a:lnTo>
                  <a:pt x="2930271" y="139192"/>
                </a:lnTo>
                <a:lnTo>
                  <a:pt x="2936240" y="136398"/>
                </a:lnTo>
                <a:lnTo>
                  <a:pt x="2942335" y="133476"/>
                </a:lnTo>
                <a:lnTo>
                  <a:pt x="2949447" y="132207"/>
                </a:lnTo>
                <a:lnTo>
                  <a:pt x="3010307" y="132207"/>
                </a:lnTo>
                <a:lnTo>
                  <a:pt x="3012821" y="106807"/>
                </a:lnTo>
                <a:lnTo>
                  <a:pt x="2968767" y="97885"/>
                </a:lnTo>
                <a:lnTo>
                  <a:pt x="2961133" y="97428"/>
                </a:lnTo>
                <a:lnTo>
                  <a:pt x="2953512" y="97282"/>
                </a:lnTo>
                <a:close/>
              </a:path>
              <a:path w="4029710" h="355600">
                <a:moveTo>
                  <a:pt x="3010307" y="132207"/>
                </a:moveTo>
                <a:lnTo>
                  <a:pt x="2949447" y="132207"/>
                </a:lnTo>
                <a:lnTo>
                  <a:pt x="2957830" y="132461"/>
                </a:lnTo>
                <a:lnTo>
                  <a:pt x="2961132" y="132461"/>
                </a:lnTo>
                <a:lnTo>
                  <a:pt x="2964942" y="132588"/>
                </a:lnTo>
                <a:lnTo>
                  <a:pt x="2973705" y="133350"/>
                </a:lnTo>
                <a:lnTo>
                  <a:pt x="2978150" y="133858"/>
                </a:lnTo>
                <a:lnTo>
                  <a:pt x="2982848" y="134747"/>
                </a:lnTo>
                <a:lnTo>
                  <a:pt x="2987421" y="135509"/>
                </a:lnTo>
                <a:lnTo>
                  <a:pt x="2991993" y="136651"/>
                </a:lnTo>
                <a:lnTo>
                  <a:pt x="3001264" y="139192"/>
                </a:lnTo>
                <a:lnTo>
                  <a:pt x="3005455" y="140843"/>
                </a:lnTo>
                <a:lnTo>
                  <a:pt x="3009265" y="142748"/>
                </a:lnTo>
                <a:lnTo>
                  <a:pt x="3010307" y="132207"/>
                </a:lnTo>
                <a:close/>
              </a:path>
              <a:path w="4029710" h="355600">
                <a:moveTo>
                  <a:pt x="947038" y="232918"/>
                </a:moveTo>
                <a:lnTo>
                  <a:pt x="943482" y="269875"/>
                </a:lnTo>
                <a:lnTo>
                  <a:pt x="948182" y="272923"/>
                </a:lnTo>
                <a:lnTo>
                  <a:pt x="953516" y="275590"/>
                </a:lnTo>
                <a:lnTo>
                  <a:pt x="959231" y="277622"/>
                </a:lnTo>
                <a:lnTo>
                  <a:pt x="965073" y="279781"/>
                </a:lnTo>
                <a:lnTo>
                  <a:pt x="970915" y="281432"/>
                </a:lnTo>
                <a:lnTo>
                  <a:pt x="976630" y="282575"/>
                </a:lnTo>
                <a:lnTo>
                  <a:pt x="982472" y="283845"/>
                </a:lnTo>
                <a:lnTo>
                  <a:pt x="988187" y="284734"/>
                </a:lnTo>
                <a:lnTo>
                  <a:pt x="993775" y="285242"/>
                </a:lnTo>
                <a:lnTo>
                  <a:pt x="999236" y="285877"/>
                </a:lnTo>
                <a:lnTo>
                  <a:pt x="1004188" y="286131"/>
                </a:lnTo>
                <a:lnTo>
                  <a:pt x="1008507" y="286131"/>
                </a:lnTo>
                <a:lnTo>
                  <a:pt x="1051941" y="277495"/>
                </a:lnTo>
                <a:lnTo>
                  <a:pt x="1077214" y="250571"/>
                </a:lnTo>
                <a:lnTo>
                  <a:pt x="1005459" y="250571"/>
                </a:lnTo>
                <a:lnTo>
                  <a:pt x="1002411" y="250317"/>
                </a:lnTo>
                <a:lnTo>
                  <a:pt x="1000251" y="250317"/>
                </a:lnTo>
                <a:lnTo>
                  <a:pt x="997076" y="250063"/>
                </a:lnTo>
                <a:lnTo>
                  <a:pt x="957199" y="239014"/>
                </a:lnTo>
                <a:lnTo>
                  <a:pt x="951992" y="236220"/>
                </a:lnTo>
                <a:lnTo>
                  <a:pt x="947038" y="232918"/>
                </a:lnTo>
                <a:close/>
              </a:path>
              <a:path w="4029710" h="355600">
                <a:moveTo>
                  <a:pt x="1018032" y="97282"/>
                </a:moveTo>
                <a:lnTo>
                  <a:pt x="975613" y="105918"/>
                </a:lnTo>
                <a:lnTo>
                  <a:pt x="948864" y="138763"/>
                </a:lnTo>
                <a:lnTo>
                  <a:pt x="947419" y="152273"/>
                </a:lnTo>
                <a:lnTo>
                  <a:pt x="947419" y="159131"/>
                </a:lnTo>
                <a:lnTo>
                  <a:pt x="974979" y="190626"/>
                </a:lnTo>
                <a:lnTo>
                  <a:pt x="1005078" y="203581"/>
                </a:lnTo>
                <a:lnTo>
                  <a:pt x="1009523" y="205486"/>
                </a:lnTo>
                <a:lnTo>
                  <a:pt x="1033780" y="220726"/>
                </a:lnTo>
                <a:lnTo>
                  <a:pt x="1035812" y="223139"/>
                </a:lnTo>
                <a:lnTo>
                  <a:pt x="1036828" y="225933"/>
                </a:lnTo>
                <a:lnTo>
                  <a:pt x="1036828" y="233299"/>
                </a:lnTo>
                <a:lnTo>
                  <a:pt x="1005459" y="250571"/>
                </a:lnTo>
                <a:lnTo>
                  <a:pt x="1077214" y="250571"/>
                </a:lnTo>
                <a:lnTo>
                  <a:pt x="1081278" y="229362"/>
                </a:lnTo>
                <a:lnTo>
                  <a:pt x="1081278" y="221361"/>
                </a:lnTo>
                <a:lnTo>
                  <a:pt x="1079500" y="214376"/>
                </a:lnTo>
                <a:lnTo>
                  <a:pt x="1075944" y="208661"/>
                </a:lnTo>
                <a:lnTo>
                  <a:pt x="1072388" y="202819"/>
                </a:lnTo>
                <a:lnTo>
                  <a:pt x="1024128" y="173227"/>
                </a:lnTo>
                <a:lnTo>
                  <a:pt x="1015365" y="169925"/>
                </a:lnTo>
                <a:lnTo>
                  <a:pt x="1007744" y="166624"/>
                </a:lnTo>
                <a:lnTo>
                  <a:pt x="1001394" y="163322"/>
                </a:lnTo>
                <a:lnTo>
                  <a:pt x="994918" y="160020"/>
                </a:lnTo>
                <a:lnTo>
                  <a:pt x="991743" y="155956"/>
                </a:lnTo>
                <a:lnTo>
                  <a:pt x="991743" y="144145"/>
                </a:lnTo>
                <a:lnTo>
                  <a:pt x="994791" y="139192"/>
                </a:lnTo>
                <a:lnTo>
                  <a:pt x="1000760" y="136398"/>
                </a:lnTo>
                <a:lnTo>
                  <a:pt x="1006856" y="133476"/>
                </a:lnTo>
                <a:lnTo>
                  <a:pt x="1013968" y="132207"/>
                </a:lnTo>
                <a:lnTo>
                  <a:pt x="1074827" y="132207"/>
                </a:lnTo>
                <a:lnTo>
                  <a:pt x="1077341" y="106807"/>
                </a:lnTo>
                <a:lnTo>
                  <a:pt x="1033287" y="97885"/>
                </a:lnTo>
                <a:lnTo>
                  <a:pt x="1025653" y="97428"/>
                </a:lnTo>
                <a:lnTo>
                  <a:pt x="1018032" y="97282"/>
                </a:lnTo>
                <a:close/>
              </a:path>
              <a:path w="4029710" h="355600">
                <a:moveTo>
                  <a:pt x="1074827" y="132207"/>
                </a:moveTo>
                <a:lnTo>
                  <a:pt x="1013968" y="132207"/>
                </a:lnTo>
                <a:lnTo>
                  <a:pt x="1022350" y="132461"/>
                </a:lnTo>
                <a:lnTo>
                  <a:pt x="1025651" y="132461"/>
                </a:lnTo>
                <a:lnTo>
                  <a:pt x="1029462" y="132588"/>
                </a:lnTo>
                <a:lnTo>
                  <a:pt x="1038225" y="133350"/>
                </a:lnTo>
                <a:lnTo>
                  <a:pt x="1042669" y="133858"/>
                </a:lnTo>
                <a:lnTo>
                  <a:pt x="1047369" y="134747"/>
                </a:lnTo>
                <a:lnTo>
                  <a:pt x="1051941" y="135509"/>
                </a:lnTo>
                <a:lnTo>
                  <a:pt x="1056513" y="136651"/>
                </a:lnTo>
                <a:lnTo>
                  <a:pt x="1065784" y="139192"/>
                </a:lnTo>
                <a:lnTo>
                  <a:pt x="1069975" y="140843"/>
                </a:lnTo>
                <a:lnTo>
                  <a:pt x="1073785" y="142748"/>
                </a:lnTo>
                <a:lnTo>
                  <a:pt x="1074827" y="132207"/>
                </a:lnTo>
                <a:close/>
              </a:path>
              <a:path w="4029710" h="355600">
                <a:moveTo>
                  <a:pt x="1183386" y="143128"/>
                </a:moveTo>
                <a:lnTo>
                  <a:pt x="1138936" y="143128"/>
                </a:lnTo>
                <a:lnTo>
                  <a:pt x="1138936" y="241046"/>
                </a:lnTo>
                <a:lnTo>
                  <a:pt x="1162431" y="277495"/>
                </a:lnTo>
                <a:lnTo>
                  <a:pt x="1192403" y="286512"/>
                </a:lnTo>
                <a:lnTo>
                  <a:pt x="1201420" y="286512"/>
                </a:lnTo>
                <a:lnTo>
                  <a:pt x="1239139" y="280924"/>
                </a:lnTo>
                <a:lnTo>
                  <a:pt x="1248664" y="276606"/>
                </a:lnTo>
                <a:lnTo>
                  <a:pt x="1246054" y="252095"/>
                </a:lnTo>
                <a:lnTo>
                  <a:pt x="1208151" y="252095"/>
                </a:lnTo>
                <a:lnTo>
                  <a:pt x="1196086" y="250698"/>
                </a:lnTo>
                <a:lnTo>
                  <a:pt x="1191641" y="248666"/>
                </a:lnTo>
                <a:lnTo>
                  <a:pt x="1188339" y="245237"/>
                </a:lnTo>
                <a:lnTo>
                  <a:pt x="1185037" y="241681"/>
                </a:lnTo>
                <a:lnTo>
                  <a:pt x="1183386" y="235839"/>
                </a:lnTo>
                <a:lnTo>
                  <a:pt x="1183386" y="143128"/>
                </a:lnTo>
                <a:close/>
              </a:path>
              <a:path w="4029710" h="355600">
                <a:moveTo>
                  <a:pt x="1245108" y="243205"/>
                </a:moveTo>
                <a:lnTo>
                  <a:pt x="1239012" y="245872"/>
                </a:lnTo>
                <a:lnTo>
                  <a:pt x="1231773" y="248031"/>
                </a:lnTo>
                <a:lnTo>
                  <a:pt x="1215517" y="251587"/>
                </a:lnTo>
                <a:lnTo>
                  <a:pt x="1208151" y="252095"/>
                </a:lnTo>
                <a:lnTo>
                  <a:pt x="1246054" y="252095"/>
                </a:lnTo>
                <a:lnTo>
                  <a:pt x="1245108" y="243205"/>
                </a:lnTo>
                <a:close/>
              </a:path>
              <a:path w="4029710" h="355600">
                <a:moveTo>
                  <a:pt x="1240536" y="99441"/>
                </a:moveTo>
                <a:lnTo>
                  <a:pt x="1199753" y="106679"/>
                </a:lnTo>
                <a:lnTo>
                  <a:pt x="1183386" y="107188"/>
                </a:lnTo>
                <a:lnTo>
                  <a:pt x="1093089" y="107188"/>
                </a:lnTo>
                <a:lnTo>
                  <a:pt x="1093089" y="143128"/>
                </a:lnTo>
                <a:lnTo>
                  <a:pt x="1183640" y="143128"/>
                </a:lnTo>
                <a:lnTo>
                  <a:pt x="1192589" y="142984"/>
                </a:lnTo>
                <a:lnTo>
                  <a:pt x="1236827" y="136429"/>
                </a:lnTo>
                <a:lnTo>
                  <a:pt x="1244092" y="134620"/>
                </a:lnTo>
                <a:lnTo>
                  <a:pt x="1240536" y="99441"/>
                </a:lnTo>
                <a:close/>
              </a:path>
              <a:path w="4029710" h="355600">
                <a:moveTo>
                  <a:pt x="1183386" y="45847"/>
                </a:moveTo>
                <a:lnTo>
                  <a:pt x="1138936" y="45847"/>
                </a:lnTo>
                <a:lnTo>
                  <a:pt x="1138936" y="107188"/>
                </a:lnTo>
                <a:lnTo>
                  <a:pt x="1183386" y="107188"/>
                </a:lnTo>
                <a:lnTo>
                  <a:pt x="1183386" y="45847"/>
                </a:lnTo>
                <a:close/>
              </a:path>
              <a:path w="4029710" h="355600">
                <a:moveTo>
                  <a:pt x="1847595" y="21590"/>
                </a:moveTo>
                <a:lnTo>
                  <a:pt x="1801495" y="21590"/>
                </a:lnTo>
                <a:lnTo>
                  <a:pt x="1801495" y="74549"/>
                </a:lnTo>
                <a:lnTo>
                  <a:pt x="1847595" y="74549"/>
                </a:lnTo>
                <a:lnTo>
                  <a:pt x="1847595" y="21590"/>
                </a:lnTo>
                <a:close/>
              </a:path>
              <a:path w="4029710" h="355600">
                <a:moveTo>
                  <a:pt x="3765677" y="17779"/>
                </a:moveTo>
                <a:lnTo>
                  <a:pt x="3712464" y="17779"/>
                </a:lnTo>
                <a:lnTo>
                  <a:pt x="3712464" y="284099"/>
                </a:lnTo>
                <a:lnTo>
                  <a:pt x="3757549" y="284099"/>
                </a:lnTo>
                <a:lnTo>
                  <a:pt x="3757549" y="89408"/>
                </a:lnTo>
                <a:lnTo>
                  <a:pt x="3799991" y="89408"/>
                </a:lnTo>
                <a:lnTo>
                  <a:pt x="3765677" y="17779"/>
                </a:lnTo>
                <a:close/>
              </a:path>
              <a:path w="4029710" h="355600">
                <a:moveTo>
                  <a:pt x="3799991" y="89408"/>
                </a:moveTo>
                <a:lnTo>
                  <a:pt x="3757549" y="89408"/>
                </a:lnTo>
                <a:lnTo>
                  <a:pt x="3763264" y="104013"/>
                </a:lnTo>
                <a:lnTo>
                  <a:pt x="3849116" y="284099"/>
                </a:lnTo>
                <a:lnTo>
                  <a:pt x="3901313" y="284099"/>
                </a:lnTo>
                <a:lnTo>
                  <a:pt x="3901313" y="209804"/>
                </a:lnTo>
                <a:lnTo>
                  <a:pt x="3856228" y="209804"/>
                </a:lnTo>
                <a:lnTo>
                  <a:pt x="3848480" y="190626"/>
                </a:lnTo>
                <a:lnTo>
                  <a:pt x="3799991" y="89408"/>
                </a:lnTo>
                <a:close/>
              </a:path>
              <a:path w="4029710" h="355600">
                <a:moveTo>
                  <a:pt x="3901313" y="17779"/>
                </a:moveTo>
                <a:lnTo>
                  <a:pt x="3856228" y="17779"/>
                </a:lnTo>
                <a:lnTo>
                  <a:pt x="3856228" y="209804"/>
                </a:lnTo>
                <a:lnTo>
                  <a:pt x="3901313" y="209804"/>
                </a:lnTo>
                <a:lnTo>
                  <a:pt x="3901313" y="17779"/>
                </a:lnTo>
                <a:close/>
              </a:path>
              <a:path w="4029710" h="355600">
                <a:moveTo>
                  <a:pt x="3537077" y="17779"/>
                </a:moveTo>
                <a:lnTo>
                  <a:pt x="3483864" y="17779"/>
                </a:lnTo>
                <a:lnTo>
                  <a:pt x="3483864" y="284099"/>
                </a:lnTo>
                <a:lnTo>
                  <a:pt x="3528949" y="284099"/>
                </a:lnTo>
                <a:lnTo>
                  <a:pt x="3528949" y="89408"/>
                </a:lnTo>
                <a:lnTo>
                  <a:pt x="3571391" y="89408"/>
                </a:lnTo>
                <a:lnTo>
                  <a:pt x="3537077" y="17779"/>
                </a:lnTo>
                <a:close/>
              </a:path>
              <a:path w="4029710" h="355600">
                <a:moveTo>
                  <a:pt x="3571391" y="89408"/>
                </a:moveTo>
                <a:lnTo>
                  <a:pt x="3528949" y="89408"/>
                </a:lnTo>
                <a:lnTo>
                  <a:pt x="3534664" y="104013"/>
                </a:lnTo>
                <a:lnTo>
                  <a:pt x="3620516" y="284099"/>
                </a:lnTo>
                <a:lnTo>
                  <a:pt x="3672713" y="284099"/>
                </a:lnTo>
                <a:lnTo>
                  <a:pt x="3672713" y="209804"/>
                </a:lnTo>
                <a:lnTo>
                  <a:pt x="3627628" y="209804"/>
                </a:lnTo>
                <a:lnTo>
                  <a:pt x="3619880" y="190626"/>
                </a:lnTo>
                <a:lnTo>
                  <a:pt x="3571391" y="89408"/>
                </a:lnTo>
                <a:close/>
              </a:path>
              <a:path w="4029710" h="355600">
                <a:moveTo>
                  <a:pt x="3672713" y="17779"/>
                </a:moveTo>
                <a:lnTo>
                  <a:pt x="3627628" y="17779"/>
                </a:lnTo>
                <a:lnTo>
                  <a:pt x="3627628" y="209804"/>
                </a:lnTo>
                <a:lnTo>
                  <a:pt x="3672713" y="209804"/>
                </a:lnTo>
                <a:lnTo>
                  <a:pt x="3672713" y="17779"/>
                </a:lnTo>
                <a:close/>
              </a:path>
              <a:path w="4029710" h="355600">
                <a:moveTo>
                  <a:pt x="3310381" y="17779"/>
                </a:moveTo>
                <a:lnTo>
                  <a:pt x="3264916" y="17779"/>
                </a:lnTo>
                <a:lnTo>
                  <a:pt x="3264916" y="284099"/>
                </a:lnTo>
                <a:lnTo>
                  <a:pt x="3310381" y="284099"/>
                </a:lnTo>
                <a:lnTo>
                  <a:pt x="3310381" y="170815"/>
                </a:lnTo>
                <a:lnTo>
                  <a:pt x="3366258" y="170815"/>
                </a:lnTo>
                <a:lnTo>
                  <a:pt x="3345942" y="146685"/>
                </a:lnTo>
                <a:lnTo>
                  <a:pt x="3365405" y="123951"/>
                </a:lnTo>
                <a:lnTo>
                  <a:pt x="3310381" y="123951"/>
                </a:lnTo>
                <a:lnTo>
                  <a:pt x="3310381" y="17779"/>
                </a:lnTo>
                <a:close/>
              </a:path>
              <a:path w="4029710" h="355600">
                <a:moveTo>
                  <a:pt x="3366258" y="170815"/>
                </a:moveTo>
                <a:lnTo>
                  <a:pt x="3310381" y="170815"/>
                </a:lnTo>
                <a:lnTo>
                  <a:pt x="3404870" y="284099"/>
                </a:lnTo>
                <a:lnTo>
                  <a:pt x="3461639" y="284099"/>
                </a:lnTo>
                <a:lnTo>
                  <a:pt x="3366258" y="170815"/>
                </a:lnTo>
                <a:close/>
              </a:path>
              <a:path w="4029710" h="355600">
                <a:moveTo>
                  <a:pt x="3456304" y="17779"/>
                </a:moveTo>
                <a:lnTo>
                  <a:pt x="3399535" y="17779"/>
                </a:lnTo>
                <a:lnTo>
                  <a:pt x="3310381" y="123951"/>
                </a:lnTo>
                <a:lnTo>
                  <a:pt x="3365405" y="123951"/>
                </a:lnTo>
                <a:lnTo>
                  <a:pt x="3456304" y="17779"/>
                </a:lnTo>
                <a:close/>
              </a:path>
              <a:path w="4029710" h="355600">
                <a:moveTo>
                  <a:pt x="1418717" y="17779"/>
                </a:moveTo>
                <a:lnTo>
                  <a:pt x="1365504" y="17779"/>
                </a:lnTo>
                <a:lnTo>
                  <a:pt x="1365504" y="284099"/>
                </a:lnTo>
                <a:lnTo>
                  <a:pt x="1410589" y="284099"/>
                </a:lnTo>
                <a:lnTo>
                  <a:pt x="1410589" y="89408"/>
                </a:lnTo>
                <a:lnTo>
                  <a:pt x="1453031" y="89408"/>
                </a:lnTo>
                <a:lnTo>
                  <a:pt x="1418717" y="17779"/>
                </a:lnTo>
                <a:close/>
              </a:path>
              <a:path w="4029710" h="355600">
                <a:moveTo>
                  <a:pt x="1453031" y="89408"/>
                </a:moveTo>
                <a:lnTo>
                  <a:pt x="1410589" y="89408"/>
                </a:lnTo>
                <a:lnTo>
                  <a:pt x="1416304" y="104013"/>
                </a:lnTo>
                <a:lnTo>
                  <a:pt x="1502156" y="284099"/>
                </a:lnTo>
                <a:lnTo>
                  <a:pt x="1554353" y="284099"/>
                </a:lnTo>
                <a:lnTo>
                  <a:pt x="1554353" y="209804"/>
                </a:lnTo>
                <a:lnTo>
                  <a:pt x="1509268" y="209804"/>
                </a:lnTo>
                <a:lnTo>
                  <a:pt x="1501520" y="190626"/>
                </a:lnTo>
                <a:lnTo>
                  <a:pt x="1453031" y="89408"/>
                </a:lnTo>
                <a:close/>
              </a:path>
              <a:path w="4029710" h="355600">
                <a:moveTo>
                  <a:pt x="1554353" y="17779"/>
                </a:moveTo>
                <a:lnTo>
                  <a:pt x="1509268" y="17779"/>
                </a:lnTo>
                <a:lnTo>
                  <a:pt x="1509268" y="209804"/>
                </a:lnTo>
                <a:lnTo>
                  <a:pt x="1554353" y="209804"/>
                </a:lnTo>
                <a:lnTo>
                  <a:pt x="1554353" y="17779"/>
                </a:lnTo>
                <a:close/>
              </a:path>
              <a:path w="4029710" h="355600">
                <a:moveTo>
                  <a:pt x="53212" y="17779"/>
                </a:moveTo>
                <a:lnTo>
                  <a:pt x="0" y="17779"/>
                </a:lnTo>
                <a:lnTo>
                  <a:pt x="0" y="284099"/>
                </a:lnTo>
                <a:lnTo>
                  <a:pt x="45085" y="284099"/>
                </a:lnTo>
                <a:lnTo>
                  <a:pt x="45085" y="89408"/>
                </a:lnTo>
                <a:lnTo>
                  <a:pt x="87527" y="89408"/>
                </a:lnTo>
                <a:lnTo>
                  <a:pt x="53212" y="17779"/>
                </a:lnTo>
                <a:close/>
              </a:path>
              <a:path w="4029710" h="355600">
                <a:moveTo>
                  <a:pt x="87527" y="89408"/>
                </a:moveTo>
                <a:lnTo>
                  <a:pt x="45085" y="89408"/>
                </a:lnTo>
                <a:lnTo>
                  <a:pt x="50800" y="104013"/>
                </a:lnTo>
                <a:lnTo>
                  <a:pt x="136651" y="284099"/>
                </a:lnTo>
                <a:lnTo>
                  <a:pt x="188849" y="284099"/>
                </a:lnTo>
                <a:lnTo>
                  <a:pt x="188849" y="209804"/>
                </a:lnTo>
                <a:lnTo>
                  <a:pt x="143763" y="209804"/>
                </a:lnTo>
                <a:lnTo>
                  <a:pt x="136017" y="190626"/>
                </a:lnTo>
                <a:lnTo>
                  <a:pt x="87527" y="89408"/>
                </a:lnTo>
                <a:close/>
              </a:path>
              <a:path w="4029710" h="355600">
                <a:moveTo>
                  <a:pt x="188849" y="17779"/>
                </a:moveTo>
                <a:lnTo>
                  <a:pt x="143763" y="17779"/>
                </a:lnTo>
                <a:lnTo>
                  <a:pt x="143763" y="209804"/>
                </a:lnTo>
                <a:lnTo>
                  <a:pt x="188849" y="209804"/>
                </a:lnTo>
                <a:lnTo>
                  <a:pt x="188849" y="17779"/>
                </a:lnTo>
                <a:close/>
              </a:path>
              <a:path w="4029710" h="355600">
                <a:moveTo>
                  <a:pt x="2155190" y="14604"/>
                </a:moveTo>
                <a:lnTo>
                  <a:pt x="2110740" y="14604"/>
                </a:lnTo>
                <a:lnTo>
                  <a:pt x="2110740" y="284099"/>
                </a:lnTo>
                <a:lnTo>
                  <a:pt x="2155190" y="284099"/>
                </a:lnTo>
                <a:lnTo>
                  <a:pt x="2155281" y="152146"/>
                </a:lnTo>
                <a:lnTo>
                  <a:pt x="2156841" y="149987"/>
                </a:lnTo>
                <a:lnTo>
                  <a:pt x="2194941" y="132842"/>
                </a:lnTo>
                <a:lnTo>
                  <a:pt x="2270547" y="132842"/>
                </a:lnTo>
                <a:lnTo>
                  <a:pt x="2267783" y="128351"/>
                </a:lnTo>
                <a:lnTo>
                  <a:pt x="2263140" y="122300"/>
                </a:lnTo>
                <a:lnTo>
                  <a:pt x="2257857" y="116871"/>
                </a:lnTo>
                <a:lnTo>
                  <a:pt x="2251932" y="112014"/>
                </a:lnTo>
                <a:lnTo>
                  <a:pt x="2249411" y="110363"/>
                </a:lnTo>
                <a:lnTo>
                  <a:pt x="2155190" y="110363"/>
                </a:lnTo>
                <a:lnTo>
                  <a:pt x="2155190" y="14604"/>
                </a:lnTo>
                <a:close/>
              </a:path>
              <a:path w="4029710" h="355600">
                <a:moveTo>
                  <a:pt x="2270547" y="132842"/>
                </a:moveTo>
                <a:lnTo>
                  <a:pt x="2205609" y="132842"/>
                </a:lnTo>
                <a:lnTo>
                  <a:pt x="2211197" y="134112"/>
                </a:lnTo>
                <a:lnTo>
                  <a:pt x="2216022" y="136651"/>
                </a:lnTo>
                <a:lnTo>
                  <a:pt x="2220976" y="139319"/>
                </a:lnTo>
                <a:lnTo>
                  <a:pt x="2225040" y="142875"/>
                </a:lnTo>
                <a:lnTo>
                  <a:pt x="2228469" y="147574"/>
                </a:lnTo>
                <a:lnTo>
                  <a:pt x="2231897" y="152146"/>
                </a:lnTo>
                <a:lnTo>
                  <a:pt x="2234438" y="157607"/>
                </a:lnTo>
                <a:lnTo>
                  <a:pt x="2236089" y="163829"/>
                </a:lnTo>
                <a:lnTo>
                  <a:pt x="2237740" y="170179"/>
                </a:lnTo>
                <a:lnTo>
                  <a:pt x="2238629" y="176911"/>
                </a:lnTo>
                <a:lnTo>
                  <a:pt x="2238629" y="284099"/>
                </a:lnTo>
                <a:lnTo>
                  <a:pt x="2282952" y="284099"/>
                </a:lnTo>
                <a:lnTo>
                  <a:pt x="2282952" y="182879"/>
                </a:lnTo>
                <a:lnTo>
                  <a:pt x="2282642" y="174142"/>
                </a:lnTo>
                <a:lnTo>
                  <a:pt x="2271807" y="134889"/>
                </a:lnTo>
                <a:lnTo>
                  <a:pt x="2270547" y="132842"/>
                </a:lnTo>
                <a:close/>
              </a:path>
              <a:path w="4029710" h="355600">
                <a:moveTo>
                  <a:pt x="2203831" y="97282"/>
                </a:moveTo>
                <a:lnTo>
                  <a:pt x="2161540" y="106425"/>
                </a:lnTo>
                <a:lnTo>
                  <a:pt x="2155190" y="110363"/>
                </a:lnTo>
                <a:lnTo>
                  <a:pt x="2249411" y="110363"/>
                </a:lnTo>
                <a:lnTo>
                  <a:pt x="2213280" y="97708"/>
                </a:lnTo>
                <a:lnTo>
                  <a:pt x="2203831" y="97282"/>
                </a:lnTo>
                <a:close/>
              </a:path>
              <a:path w="4029710" h="355600">
                <a:moveTo>
                  <a:pt x="3967353" y="0"/>
                </a:moveTo>
                <a:lnTo>
                  <a:pt x="3924046" y="0"/>
                </a:lnTo>
                <a:lnTo>
                  <a:pt x="3929997" y="7598"/>
                </a:lnTo>
                <a:lnTo>
                  <a:pt x="3935841" y="15541"/>
                </a:lnTo>
                <a:lnTo>
                  <a:pt x="3957494" y="50625"/>
                </a:lnTo>
                <a:lnTo>
                  <a:pt x="3974242" y="90471"/>
                </a:lnTo>
                <a:lnTo>
                  <a:pt x="3983894" y="135413"/>
                </a:lnTo>
                <a:lnTo>
                  <a:pt x="3985132" y="159385"/>
                </a:lnTo>
                <a:lnTo>
                  <a:pt x="3984823" y="171529"/>
                </a:lnTo>
                <a:lnTo>
                  <a:pt x="3977417" y="217322"/>
                </a:lnTo>
                <a:lnTo>
                  <a:pt x="3962485" y="258573"/>
                </a:lnTo>
                <a:lnTo>
                  <a:pt x="3941595" y="294703"/>
                </a:lnTo>
                <a:lnTo>
                  <a:pt x="3923665" y="318135"/>
                </a:lnTo>
                <a:lnTo>
                  <a:pt x="3967353" y="318135"/>
                </a:lnTo>
                <a:lnTo>
                  <a:pt x="3991991" y="287401"/>
                </a:lnTo>
                <a:lnTo>
                  <a:pt x="4011676" y="251587"/>
                </a:lnTo>
                <a:lnTo>
                  <a:pt x="4024629" y="209296"/>
                </a:lnTo>
                <a:lnTo>
                  <a:pt x="4029455" y="159385"/>
                </a:lnTo>
                <a:lnTo>
                  <a:pt x="4029166" y="146173"/>
                </a:lnTo>
                <a:lnTo>
                  <a:pt x="4022034" y="98057"/>
                </a:lnTo>
                <a:lnTo>
                  <a:pt x="4007439" y="57403"/>
                </a:lnTo>
                <a:lnTo>
                  <a:pt x="3986158" y="22949"/>
                </a:lnTo>
                <a:lnTo>
                  <a:pt x="3973828" y="7379"/>
                </a:lnTo>
                <a:lnTo>
                  <a:pt x="3967353" y="0"/>
                </a:lnTo>
                <a:close/>
              </a:path>
              <a:path w="4029710" h="355600">
                <a:moveTo>
                  <a:pt x="3233420" y="0"/>
                </a:moveTo>
                <a:lnTo>
                  <a:pt x="3190113" y="0"/>
                </a:lnTo>
                <a:lnTo>
                  <a:pt x="3183491" y="7379"/>
                </a:lnTo>
                <a:lnTo>
                  <a:pt x="3159771" y="39497"/>
                </a:lnTo>
                <a:lnTo>
                  <a:pt x="3141853" y="76860"/>
                </a:lnTo>
                <a:lnTo>
                  <a:pt x="3130635" y="121130"/>
                </a:lnTo>
                <a:lnTo>
                  <a:pt x="3128010" y="159385"/>
                </a:lnTo>
                <a:lnTo>
                  <a:pt x="3128297" y="172648"/>
                </a:lnTo>
                <a:lnTo>
                  <a:pt x="3135375" y="220511"/>
                </a:lnTo>
                <a:lnTo>
                  <a:pt x="3149969" y="261058"/>
                </a:lnTo>
                <a:lnTo>
                  <a:pt x="3171057" y="295542"/>
                </a:lnTo>
                <a:lnTo>
                  <a:pt x="3190113" y="318135"/>
                </a:lnTo>
                <a:lnTo>
                  <a:pt x="3233801" y="318135"/>
                </a:lnTo>
                <a:lnTo>
                  <a:pt x="3227681" y="310705"/>
                </a:lnTo>
                <a:lnTo>
                  <a:pt x="3221704" y="302895"/>
                </a:lnTo>
                <a:lnTo>
                  <a:pt x="3199685" y="268112"/>
                </a:lnTo>
                <a:lnTo>
                  <a:pt x="3183096" y="228076"/>
                </a:lnTo>
                <a:lnTo>
                  <a:pt x="3173571" y="183388"/>
                </a:lnTo>
                <a:lnTo>
                  <a:pt x="3172333" y="159385"/>
                </a:lnTo>
                <a:lnTo>
                  <a:pt x="3172642" y="147292"/>
                </a:lnTo>
                <a:lnTo>
                  <a:pt x="3179998" y="101248"/>
                </a:lnTo>
                <a:lnTo>
                  <a:pt x="3195250" y="60140"/>
                </a:lnTo>
                <a:lnTo>
                  <a:pt x="3215899" y="23842"/>
                </a:lnTo>
                <a:lnTo>
                  <a:pt x="3227468" y="7598"/>
                </a:lnTo>
                <a:lnTo>
                  <a:pt x="3233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676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D966"/>
                </a:solidFill>
              </a:rPr>
              <a:t>데이터 </a:t>
            </a:r>
            <a:r>
              <a:rPr sz="2800" spc="15" dirty="0">
                <a:solidFill>
                  <a:srgbClr val="FFD966"/>
                </a:solidFill>
              </a:rPr>
              <a:t>포인트(sample) </a:t>
            </a:r>
            <a:r>
              <a:rPr sz="2800" spc="-30" dirty="0">
                <a:solidFill>
                  <a:srgbClr val="FFD966"/>
                </a:solidFill>
              </a:rPr>
              <a:t>사이 </a:t>
            </a:r>
            <a:r>
              <a:rPr sz="2800" spc="-35" dirty="0">
                <a:solidFill>
                  <a:srgbClr val="FFD966"/>
                </a:solidFill>
              </a:rPr>
              <a:t>거리 값 측정</a:t>
            </a:r>
            <a:r>
              <a:rPr sz="2800" spc="345" dirty="0">
                <a:solidFill>
                  <a:srgbClr val="FFD966"/>
                </a:solidFill>
              </a:rPr>
              <a:t> </a:t>
            </a:r>
            <a:r>
              <a:rPr sz="2800" spc="-45" dirty="0">
                <a:solidFill>
                  <a:srgbClr val="FFD966"/>
                </a:solidFill>
              </a:rPr>
              <a:t>방법</a:t>
            </a:r>
            <a:endParaRPr sz="2800"/>
          </a:p>
        </p:txBody>
      </p:sp>
      <p:sp>
        <p:nvSpPr>
          <p:cNvPr id="10" name="object 10"/>
          <p:cNvSpPr/>
          <p:nvPr/>
        </p:nvSpPr>
        <p:spPr>
          <a:xfrm>
            <a:off x="2031619" y="2097277"/>
            <a:ext cx="0" cy="3439795"/>
          </a:xfrm>
          <a:custGeom>
            <a:avLst/>
            <a:gdLst/>
            <a:ahLst/>
            <a:cxnLst/>
            <a:rect l="l" t="t" r="r" b="b"/>
            <a:pathLst>
              <a:path h="3439795">
                <a:moveTo>
                  <a:pt x="0" y="0"/>
                </a:moveTo>
                <a:lnTo>
                  <a:pt x="0" y="34395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4182" y="2097277"/>
            <a:ext cx="0" cy="3439795"/>
          </a:xfrm>
          <a:custGeom>
            <a:avLst/>
            <a:gdLst/>
            <a:ahLst/>
            <a:cxnLst/>
            <a:rect l="l" t="t" r="r" b="b"/>
            <a:pathLst>
              <a:path h="3439795">
                <a:moveTo>
                  <a:pt x="0" y="0"/>
                </a:moveTo>
                <a:lnTo>
                  <a:pt x="0" y="34395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6873" y="2097277"/>
            <a:ext cx="0" cy="3439795"/>
          </a:xfrm>
          <a:custGeom>
            <a:avLst/>
            <a:gdLst/>
            <a:ahLst/>
            <a:cxnLst/>
            <a:rect l="l" t="t" r="r" b="b"/>
            <a:pathLst>
              <a:path h="3439795">
                <a:moveTo>
                  <a:pt x="0" y="0"/>
                </a:moveTo>
                <a:lnTo>
                  <a:pt x="0" y="34395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39565" y="2097277"/>
            <a:ext cx="0" cy="3439795"/>
          </a:xfrm>
          <a:custGeom>
            <a:avLst/>
            <a:gdLst/>
            <a:ahLst/>
            <a:cxnLst/>
            <a:rect l="l" t="t" r="r" b="b"/>
            <a:pathLst>
              <a:path h="3439795">
                <a:moveTo>
                  <a:pt x="0" y="0"/>
                </a:moveTo>
                <a:lnTo>
                  <a:pt x="0" y="34395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42255" y="2097277"/>
            <a:ext cx="0" cy="3439795"/>
          </a:xfrm>
          <a:custGeom>
            <a:avLst/>
            <a:gdLst/>
            <a:ahLst/>
            <a:cxnLst/>
            <a:rect l="l" t="t" r="r" b="b"/>
            <a:pathLst>
              <a:path h="3439795">
                <a:moveTo>
                  <a:pt x="0" y="0"/>
                </a:moveTo>
                <a:lnTo>
                  <a:pt x="0" y="34395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2577" y="2674747"/>
            <a:ext cx="4229100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8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2577" y="3245992"/>
            <a:ext cx="4229100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8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2577" y="3817111"/>
            <a:ext cx="4229100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8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2577" y="4388230"/>
            <a:ext cx="4229100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8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2577" y="4959350"/>
            <a:ext cx="4229100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8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8927" y="2097277"/>
            <a:ext cx="0" cy="3439795"/>
          </a:xfrm>
          <a:custGeom>
            <a:avLst/>
            <a:gdLst/>
            <a:ahLst/>
            <a:cxnLst/>
            <a:rect l="l" t="t" r="r" b="b"/>
            <a:pathLst>
              <a:path h="3439795">
                <a:moveTo>
                  <a:pt x="0" y="0"/>
                </a:moveTo>
                <a:lnTo>
                  <a:pt x="0" y="34395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44946" y="2097277"/>
            <a:ext cx="0" cy="3439795"/>
          </a:xfrm>
          <a:custGeom>
            <a:avLst/>
            <a:gdLst/>
            <a:ahLst/>
            <a:cxnLst/>
            <a:rect l="l" t="t" r="r" b="b"/>
            <a:pathLst>
              <a:path h="3439795">
                <a:moveTo>
                  <a:pt x="0" y="0"/>
                </a:moveTo>
                <a:lnTo>
                  <a:pt x="0" y="34395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2577" y="2103627"/>
            <a:ext cx="4229100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8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2577" y="5530469"/>
            <a:ext cx="4229100" cy="0"/>
          </a:xfrm>
          <a:custGeom>
            <a:avLst/>
            <a:gdLst/>
            <a:ahLst/>
            <a:cxnLst/>
            <a:rect l="l" t="t" r="r" b="b"/>
            <a:pathLst>
              <a:path w="4229100">
                <a:moveTo>
                  <a:pt x="0" y="0"/>
                </a:moveTo>
                <a:lnTo>
                  <a:pt x="42287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22780" y="1805051"/>
            <a:ext cx="171450" cy="3733165"/>
          </a:xfrm>
          <a:custGeom>
            <a:avLst/>
            <a:gdLst/>
            <a:ahLst/>
            <a:cxnLst/>
            <a:rect l="l" t="t" r="r" b="b"/>
            <a:pathLst>
              <a:path w="171450" h="3733165">
                <a:moveTo>
                  <a:pt x="85567" y="75790"/>
                </a:moveTo>
                <a:lnTo>
                  <a:pt x="66523" y="108411"/>
                </a:lnTo>
                <a:lnTo>
                  <a:pt x="66523" y="3733038"/>
                </a:lnTo>
                <a:lnTo>
                  <a:pt x="104623" y="3733038"/>
                </a:lnTo>
                <a:lnTo>
                  <a:pt x="104596" y="108411"/>
                </a:lnTo>
                <a:lnTo>
                  <a:pt x="85567" y="75790"/>
                </a:lnTo>
                <a:close/>
              </a:path>
              <a:path w="171450" h="3733165">
                <a:moveTo>
                  <a:pt x="85573" y="0"/>
                </a:moveTo>
                <a:lnTo>
                  <a:pt x="2439" y="142494"/>
                </a:lnTo>
                <a:lnTo>
                  <a:pt x="0" y="149689"/>
                </a:lnTo>
                <a:lnTo>
                  <a:pt x="477" y="157003"/>
                </a:lnTo>
                <a:lnTo>
                  <a:pt x="3650" y="163603"/>
                </a:lnTo>
                <a:lnTo>
                  <a:pt x="9297" y="168656"/>
                </a:lnTo>
                <a:lnTo>
                  <a:pt x="16459" y="171049"/>
                </a:lnTo>
                <a:lnTo>
                  <a:pt x="23747" y="170561"/>
                </a:lnTo>
                <a:lnTo>
                  <a:pt x="30325" y="167405"/>
                </a:lnTo>
                <a:lnTo>
                  <a:pt x="35357" y="161798"/>
                </a:lnTo>
                <a:lnTo>
                  <a:pt x="66496" y="108458"/>
                </a:lnTo>
                <a:lnTo>
                  <a:pt x="66523" y="37846"/>
                </a:lnTo>
                <a:lnTo>
                  <a:pt x="107667" y="37846"/>
                </a:lnTo>
                <a:lnTo>
                  <a:pt x="85573" y="0"/>
                </a:lnTo>
                <a:close/>
              </a:path>
              <a:path w="171450" h="3733165">
                <a:moveTo>
                  <a:pt x="107667" y="37846"/>
                </a:moveTo>
                <a:lnTo>
                  <a:pt x="104623" y="37846"/>
                </a:lnTo>
                <a:lnTo>
                  <a:pt x="104623" y="108458"/>
                </a:lnTo>
                <a:lnTo>
                  <a:pt x="135738" y="161798"/>
                </a:lnTo>
                <a:lnTo>
                  <a:pt x="140791" y="167405"/>
                </a:lnTo>
                <a:lnTo>
                  <a:pt x="147391" y="170561"/>
                </a:lnTo>
                <a:lnTo>
                  <a:pt x="154705" y="171049"/>
                </a:lnTo>
                <a:lnTo>
                  <a:pt x="161900" y="168656"/>
                </a:lnTo>
                <a:lnTo>
                  <a:pt x="167508" y="163603"/>
                </a:lnTo>
                <a:lnTo>
                  <a:pt x="170663" y="157003"/>
                </a:lnTo>
                <a:lnTo>
                  <a:pt x="171151" y="149689"/>
                </a:lnTo>
                <a:lnTo>
                  <a:pt x="168758" y="142494"/>
                </a:lnTo>
                <a:lnTo>
                  <a:pt x="107667" y="37846"/>
                </a:lnTo>
                <a:close/>
              </a:path>
              <a:path w="171450" h="3733165">
                <a:moveTo>
                  <a:pt x="104623" y="47498"/>
                </a:moveTo>
                <a:lnTo>
                  <a:pt x="102083" y="47498"/>
                </a:lnTo>
                <a:lnTo>
                  <a:pt x="85567" y="75790"/>
                </a:lnTo>
                <a:lnTo>
                  <a:pt x="104623" y="108458"/>
                </a:lnTo>
                <a:lnTo>
                  <a:pt x="104623" y="47498"/>
                </a:lnTo>
                <a:close/>
              </a:path>
              <a:path w="171450" h="3733165">
                <a:moveTo>
                  <a:pt x="104623" y="37846"/>
                </a:moveTo>
                <a:lnTo>
                  <a:pt x="66523" y="37846"/>
                </a:lnTo>
                <a:lnTo>
                  <a:pt x="66523" y="108411"/>
                </a:lnTo>
                <a:lnTo>
                  <a:pt x="85567" y="75790"/>
                </a:lnTo>
                <a:lnTo>
                  <a:pt x="69063" y="47498"/>
                </a:lnTo>
                <a:lnTo>
                  <a:pt x="104623" y="47498"/>
                </a:lnTo>
                <a:lnTo>
                  <a:pt x="104623" y="37846"/>
                </a:lnTo>
                <a:close/>
              </a:path>
              <a:path w="171450" h="3733165">
                <a:moveTo>
                  <a:pt x="102083" y="47498"/>
                </a:moveTo>
                <a:lnTo>
                  <a:pt x="69063" y="47498"/>
                </a:lnTo>
                <a:lnTo>
                  <a:pt x="85567" y="75790"/>
                </a:lnTo>
                <a:lnTo>
                  <a:pt x="102083" y="47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87017" y="5465591"/>
            <a:ext cx="4558665" cy="171450"/>
          </a:xfrm>
          <a:custGeom>
            <a:avLst/>
            <a:gdLst/>
            <a:ahLst/>
            <a:cxnLst/>
            <a:rect l="l" t="t" r="r" b="b"/>
            <a:pathLst>
              <a:path w="4558665" h="171450">
                <a:moveTo>
                  <a:pt x="4482366" y="85584"/>
                </a:moveTo>
                <a:lnTo>
                  <a:pt x="4396358" y="135793"/>
                </a:lnTo>
                <a:lnTo>
                  <a:pt x="4390751" y="140826"/>
                </a:lnTo>
                <a:lnTo>
                  <a:pt x="4387596" y="147404"/>
                </a:lnTo>
                <a:lnTo>
                  <a:pt x="4387107" y="154692"/>
                </a:lnTo>
                <a:lnTo>
                  <a:pt x="4389501" y="161854"/>
                </a:lnTo>
                <a:lnTo>
                  <a:pt x="4394551" y="167501"/>
                </a:lnTo>
                <a:lnTo>
                  <a:pt x="4401137" y="170674"/>
                </a:lnTo>
                <a:lnTo>
                  <a:pt x="4408414" y="171151"/>
                </a:lnTo>
                <a:lnTo>
                  <a:pt x="4415535" y="168712"/>
                </a:lnTo>
                <a:lnTo>
                  <a:pt x="4525475" y="104628"/>
                </a:lnTo>
                <a:lnTo>
                  <a:pt x="4520310" y="104628"/>
                </a:lnTo>
                <a:lnTo>
                  <a:pt x="4520310" y="102088"/>
                </a:lnTo>
                <a:lnTo>
                  <a:pt x="4510658" y="102088"/>
                </a:lnTo>
                <a:lnTo>
                  <a:pt x="4482366" y="85584"/>
                </a:lnTo>
                <a:close/>
              </a:path>
              <a:path w="4558665" h="171450">
                <a:moveTo>
                  <a:pt x="4449699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4449745" y="104628"/>
                </a:lnTo>
                <a:lnTo>
                  <a:pt x="4482366" y="85584"/>
                </a:lnTo>
                <a:lnTo>
                  <a:pt x="4449699" y="66528"/>
                </a:lnTo>
                <a:close/>
              </a:path>
              <a:path w="4558665" h="171450">
                <a:moveTo>
                  <a:pt x="4525495" y="66528"/>
                </a:moveTo>
                <a:lnTo>
                  <a:pt x="4520310" y="66528"/>
                </a:lnTo>
                <a:lnTo>
                  <a:pt x="4520310" y="104628"/>
                </a:lnTo>
                <a:lnTo>
                  <a:pt x="4525475" y="104628"/>
                </a:lnTo>
                <a:lnTo>
                  <a:pt x="4558157" y="85578"/>
                </a:lnTo>
                <a:lnTo>
                  <a:pt x="4525495" y="66528"/>
                </a:lnTo>
                <a:close/>
              </a:path>
              <a:path w="4558665" h="171450">
                <a:moveTo>
                  <a:pt x="4510658" y="69068"/>
                </a:moveTo>
                <a:lnTo>
                  <a:pt x="4482366" y="85584"/>
                </a:lnTo>
                <a:lnTo>
                  <a:pt x="4510658" y="102088"/>
                </a:lnTo>
                <a:lnTo>
                  <a:pt x="4510658" y="69068"/>
                </a:lnTo>
                <a:close/>
              </a:path>
              <a:path w="4558665" h="171450">
                <a:moveTo>
                  <a:pt x="4520310" y="69068"/>
                </a:moveTo>
                <a:lnTo>
                  <a:pt x="4510658" y="69068"/>
                </a:lnTo>
                <a:lnTo>
                  <a:pt x="4510658" y="102088"/>
                </a:lnTo>
                <a:lnTo>
                  <a:pt x="4520310" y="102088"/>
                </a:lnTo>
                <a:lnTo>
                  <a:pt x="4520310" y="69068"/>
                </a:lnTo>
                <a:close/>
              </a:path>
              <a:path w="4558665" h="171450">
                <a:moveTo>
                  <a:pt x="4408414" y="0"/>
                </a:moveTo>
                <a:lnTo>
                  <a:pt x="4401137" y="488"/>
                </a:lnTo>
                <a:lnTo>
                  <a:pt x="4394551" y="3643"/>
                </a:lnTo>
                <a:lnTo>
                  <a:pt x="4389501" y="9251"/>
                </a:lnTo>
                <a:lnTo>
                  <a:pt x="4387107" y="16446"/>
                </a:lnTo>
                <a:lnTo>
                  <a:pt x="4387596" y="23760"/>
                </a:lnTo>
                <a:lnTo>
                  <a:pt x="4390751" y="30360"/>
                </a:lnTo>
                <a:lnTo>
                  <a:pt x="4396358" y="35413"/>
                </a:lnTo>
                <a:lnTo>
                  <a:pt x="4482377" y="85578"/>
                </a:lnTo>
                <a:lnTo>
                  <a:pt x="4510658" y="69068"/>
                </a:lnTo>
                <a:lnTo>
                  <a:pt x="4520310" y="69068"/>
                </a:lnTo>
                <a:lnTo>
                  <a:pt x="4520310" y="66528"/>
                </a:lnTo>
                <a:lnTo>
                  <a:pt x="4525495" y="66528"/>
                </a:lnTo>
                <a:lnTo>
                  <a:pt x="4415535" y="2393"/>
                </a:lnTo>
                <a:lnTo>
                  <a:pt x="4408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86713" y="4791583"/>
            <a:ext cx="179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나눔고딕"/>
                <a:cs typeface="나눔고딕"/>
              </a:rPr>
              <a:t>1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86713" y="4215510"/>
            <a:ext cx="179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나눔고딕"/>
                <a:cs typeface="나눔고딕"/>
              </a:rPr>
              <a:t>2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6713" y="3644646"/>
            <a:ext cx="179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나눔고딕"/>
                <a:cs typeface="나눔고딕"/>
              </a:rPr>
              <a:t>3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6713" y="3062986"/>
            <a:ext cx="179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나눔고딕"/>
                <a:cs typeface="나눔고딕"/>
              </a:rPr>
              <a:t>4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86713" y="2486660"/>
            <a:ext cx="179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나눔고딕"/>
                <a:cs typeface="나눔고딕"/>
              </a:rPr>
              <a:t>5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9323" y="1830704"/>
            <a:ext cx="909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나눔고딕"/>
                <a:cs typeface="나눔고딕"/>
              </a:rPr>
              <a:t>Feature</a:t>
            </a:r>
            <a:r>
              <a:rPr sz="1600" b="1" spc="-5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나눔고딕"/>
                <a:cs typeface="나눔고딕"/>
              </a:rPr>
              <a:t>2</a:t>
            </a:r>
            <a:endParaRPr sz="1600">
              <a:latin typeface="나눔고딕"/>
              <a:cs typeface="나눔고딕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60263" y="5188661"/>
            <a:ext cx="910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나눔고딕"/>
                <a:cs typeface="나눔고딕"/>
              </a:rPr>
              <a:t>Feature</a:t>
            </a:r>
            <a:r>
              <a:rPr sz="1600" b="1" spc="-5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나눔고딕"/>
                <a:cs typeface="나눔고딕"/>
              </a:rPr>
              <a:t>1</a:t>
            </a:r>
            <a:endParaRPr sz="1600">
              <a:latin typeface="나눔고딕"/>
              <a:cs typeface="나눔고딕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92755" y="2539110"/>
            <a:ext cx="9378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dirty="0">
                <a:solidFill>
                  <a:schemeClr val="bg1"/>
                </a:solidFill>
                <a:latin typeface="나눔고딕"/>
                <a:cs typeface="나눔고딕"/>
              </a:rPr>
              <a:t>기성</a:t>
            </a:r>
            <a:endParaRPr sz="1800" dirty="0">
              <a:solidFill>
                <a:schemeClr val="bg1"/>
              </a:solidFill>
              <a:latin typeface="나눔고딕"/>
              <a:cs typeface="나눔고딕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45915" y="3096895"/>
            <a:ext cx="69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나눔고딕"/>
              <a:cs typeface="나눔고딕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4495" y="2740660"/>
            <a:ext cx="1620520" cy="480059"/>
          </a:xfrm>
          <a:custGeom>
            <a:avLst/>
            <a:gdLst/>
            <a:ahLst/>
            <a:cxnLst/>
            <a:rect l="l" t="t" r="r" b="b"/>
            <a:pathLst>
              <a:path w="1620520" h="480060">
                <a:moveTo>
                  <a:pt x="1537058" y="436962"/>
                </a:moveTo>
                <a:lnTo>
                  <a:pt x="1483868" y="451612"/>
                </a:lnTo>
                <a:lnTo>
                  <a:pt x="1479422" y="459486"/>
                </a:lnTo>
                <a:lnTo>
                  <a:pt x="1481455" y="467232"/>
                </a:lnTo>
                <a:lnTo>
                  <a:pt x="1483614" y="474979"/>
                </a:lnTo>
                <a:lnTo>
                  <a:pt x="1491615" y="479551"/>
                </a:lnTo>
                <a:lnTo>
                  <a:pt x="1596142" y="450723"/>
                </a:lnTo>
                <a:lnTo>
                  <a:pt x="1588770" y="450723"/>
                </a:lnTo>
                <a:lnTo>
                  <a:pt x="1537058" y="436962"/>
                </a:lnTo>
                <a:close/>
              </a:path>
              <a:path w="1620520" h="480060">
                <a:moveTo>
                  <a:pt x="1564634" y="429382"/>
                </a:moveTo>
                <a:lnTo>
                  <a:pt x="1537058" y="436962"/>
                </a:lnTo>
                <a:lnTo>
                  <a:pt x="1588770" y="450723"/>
                </a:lnTo>
                <a:lnTo>
                  <a:pt x="1589740" y="447039"/>
                </a:lnTo>
                <a:lnTo>
                  <a:pt x="1582166" y="447039"/>
                </a:lnTo>
                <a:lnTo>
                  <a:pt x="1564634" y="429382"/>
                </a:lnTo>
                <a:close/>
              </a:path>
              <a:path w="1620520" h="480060">
                <a:moveTo>
                  <a:pt x="1526158" y="349630"/>
                </a:moveTo>
                <a:lnTo>
                  <a:pt x="1517015" y="349630"/>
                </a:lnTo>
                <a:lnTo>
                  <a:pt x="1505584" y="360806"/>
                </a:lnTo>
                <a:lnTo>
                  <a:pt x="1505584" y="370077"/>
                </a:lnTo>
                <a:lnTo>
                  <a:pt x="1511300" y="375665"/>
                </a:lnTo>
                <a:lnTo>
                  <a:pt x="1544416" y="409020"/>
                </a:lnTo>
                <a:lnTo>
                  <a:pt x="1596135" y="422782"/>
                </a:lnTo>
                <a:lnTo>
                  <a:pt x="1588770" y="450723"/>
                </a:lnTo>
                <a:lnTo>
                  <a:pt x="1596142" y="450723"/>
                </a:lnTo>
                <a:lnTo>
                  <a:pt x="1620139" y="444118"/>
                </a:lnTo>
                <a:lnTo>
                  <a:pt x="1526158" y="349630"/>
                </a:lnTo>
                <a:close/>
              </a:path>
              <a:path w="1620520" h="480060">
                <a:moveTo>
                  <a:pt x="1588643" y="422782"/>
                </a:moveTo>
                <a:lnTo>
                  <a:pt x="1564634" y="429382"/>
                </a:lnTo>
                <a:lnTo>
                  <a:pt x="1582166" y="447039"/>
                </a:lnTo>
                <a:lnTo>
                  <a:pt x="1588643" y="422782"/>
                </a:lnTo>
                <a:close/>
              </a:path>
              <a:path w="1620520" h="480060">
                <a:moveTo>
                  <a:pt x="1596135" y="422782"/>
                </a:moveTo>
                <a:lnTo>
                  <a:pt x="1588643" y="422782"/>
                </a:lnTo>
                <a:lnTo>
                  <a:pt x="1582166" y="447039"/>
                </a:lnTo>
                <a:lnTo>
                  <a:pt x="1589740" y="447039"/>
                </a:lnTo>
                <a:lnTo>
                  <a:pt x="1596135" y="422782"/>
                </a:lnTo>
                <a:close/>
              </a:path>
              <a:path w="1620520" h="480060">
                <a:moveTo>
                  <a:pt x="7366" y="0"/>
                </a:moveTo>
                <a:lnTo>
                  <a:pt x="0" y="27939"/>
                </a:lnTo>
                <a:lnTo>
                  <a:pt x="1537058" y="436962"/>
                </a:lnTo>
                <a:lnTo>
                  <a:pt x="1564634" y="429382"/>
                </a:lnTo>
                <a:lnTo>
                  <a:pt x="1544416" y="409020"/>
                </a:lnTo>
                <a:lnTo>
                  <a:pt x="7366" y="0"/>
                </a:lnTo>
                <a:close/>
              </a:path>
              <a:path w="1620520" h="480060">
                <a:moveTo>
                  <a:pt x="1544416" y="409020"/>
                </a:moveTo>
                <a:lnTo>
                  <a:pt x="1564634" y="429382"/>
                </a:lnTo>
                <a:lnTo>
                  <a:pt x="1588643" y="422782"/>
                </a:lnTo>
                <a:lnTo>
                  <a:pt x="1596135" y="422782"/>
                </a:lnTo>
                <a:lnTo>
                  <a:pt x="1544416" y="40902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21765" y="5574588"/>
            <a:ext cx="179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나눔고딕"/>
                <a:cs typeface="나눔고딕"/>
              </a:rPr>
              <a:t>0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33701" y="5574588"/>
            <a:ext cx="179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나눔고딕"/>
                <a:cs typeface="나눔고딕"/>
              </a:rPr>
              <a:t>1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54045" y="5574588"/>
            <a:ext cx="179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나눔고딕"/>
                <a:cs typeface="나눔고딕"/>
              </a:rPr>
              <a:t>2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57753" y="5574588"/>
            <a:ext cx="179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나눔고딕"/>
                <a:cs typeface="나눔고딕"/>
              </a:rPr>
              <a:t>3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54602" y="5574588"/>
            <a:ext cx="179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나눔고딕"/>
                <a:cs typeface="나눔고딕"/>
              </a:rPr>
              <a:t>4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74819" y="5574588"/>
            <a:ext cx="179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나눔고딕"/>
                <a:cs typeface="나눔고딕"/>
              </a:rPr>
              <a:t>5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43223" y="2465019"/>
            <a:ext cx="690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?</a:t>
            </a:r>
            <a:endParaRPr sz="2800">
              <a:latin typeface="나눔고딕"/>
              <a:cs typeface="나눔고딕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84138" y="2129408"/>
            <a:ext cx="36620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" dirty="0">
                <a:solidFill>
                  <a:srgbClr val="FFFFFF"/>
                </a:solidFill>
                <a:latin typeface="Cambria Math"/>
                <a:cs typeface="Cambria Math"/>
              </a:rPr>
              <a:t>𝒂</a:t>
            </a:r>
            <a:r>
              <a:rPr sz="2025" spc="7" baseline="28806" dirty="0">
                <a:solidFill>
                  <a:srgbClr val="FFFFFF"/>
                </a:solidFill>
                <a:latin typeface="Cambria Math"/>
                <a:cs typeface="Cambria Math"/>
              </a:rPr>
              <a:t>𝟐 </a:t>
            </a:r>
            <a:r>
              <a:rPr sz="1900" spc="-5" dirty="0">
                <a:solidFill>
                  <a:srgbClr val="FFFFFF"/>
                </a:solidFill>
                <a:latin typeface="Cambria Math"/>
                <a:cs typeface="Cambria Math"/>
              </a:rPr>
              <a:t>+ </a:t>
            </a:r>
            <a:r>
              <a:rPr sz="1900" spc="5" dirty="0">
                <a:solidFill>
                  <a:srgbClr val="FFFFFF"/>
                </a:solidFill>
                <a:latin typeface="Cambria Math"/>
                <a:cs typeface="Cambria Math"/>
              </a:rPr>
              <a:t>𝒃</a:t>
            </a:r>
            <a:r>
              <a:rPr sz="2025" spc="7" baseline="28806" dirty="0">
                <a:solidFill>
                  <a:srgbClr val="FFFFFF"/>
                </a:solidFill>
                <a:latin typeface="Cambria Math"/>
                <a:cs typeface="Cambria Math"/>
              </a:rPr>
              <a:t>𝟐 </a:t>
            </a:r>
            <a:r>
              <a:rPr sz="1900" spc="-5" dirty="0">
                <a:solidFill>
                  <a:srgbClr val="FFFFFF"/>
                </a:solidFill>
                <a:latin typeface="Cambria Math"/>
                <a:cs typeface="Cambria Math"/>
              </a:rPr>
              <a:t>= </a:t>
            </a:r>
            <a:r>
              <a:rPr sz="1900" spc="5" dirty="0">
                <a:solidFill>
                  <a:srgbClr val="FFFFFF"/>
                </a:solidFill>
                <a:latin typeface="Cambria Math"/>
                <a:cs typeface="Cambria Math"/>
              </a:rPr>
              <a:t>𝒄</a:t>
            </a:r>
            <a:r>
              <a:rPr sz="2025" spc="7" baseline="28806" dirty="0">
                <a:solidFill>
                  <a:srgbClr val="FFFFFF"/>
                </a:solidFill>
                <a:latin typeface="Cambria Math"/>
                <a:cs typeface="Cambria Math"/>
              </a:rPr>
              <a:t>𝟐</a:t>
            </a:r>
            <a:r>
              <a:rPr sz="2025" spc="457" baseline="2880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맑은 고딕"/>
                <a:cs typeface="맑은 고딕"/>
              </a:rPr>
              <a:t>(피타고라스의</a:t>
            </a:r>
            <a:r>
              <a:rPr sz="1900" b="1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맑은 고딕"/>
                <a:cs typeface="맑은 고딕"/>
              </a:rPr>
              <a:t>정리)</a:t>
            </a:r>
            <a:endParaRPr sz="1900">
              <a:latin typeface="맑은 고딕"/>
              <a:cs typeface="맑은 고딕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731770" y="2795777"/>
            <a:ext cx="0" cy="419734"/>
          </a:xfrm>
          <a:custGeom>
            <a:avLst/>
            <a:gdLst/>
            <a:ahLst/>
            <a:cxnLst/>
            <a:rect l="l" t="t" r="r" b="b"/>
            <a:pathLst>
              <a:path h="419735">
                <a:moveTo>
                  <a:pt x="0" y="0"/>
                </a:moveTo>
                <a:lnTo>
                  <a:pt x="0" y="419226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53105" y="3240785"/>
            <a:ext cx="1768475" cy="0"/>
          </a:xfrm>
          <a:custGeom>
            <a:avLst/>
            <a:gdLst/>
            <a:ahLst/>
            <a:cxnLst/>
            <a:rect l="l" t="t" r="r" b="b"/>
            <a:pathLst>
              <a:path w="1768475">
                <a:moveTo>
                  <a:pt x="176809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456814" y="2778379"/>
            <a:ext cx="179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나눔고딕"/>
                <a:cs typeface="나눔고딕"/>
              </a:rPr>
              <a:t>1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43223" y="3300476"/>
            <a:ext cx="690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나눔고딕"/>
                <a:cs typeface="나눔고딕"/>
              </a:rPr>
              <a:t>3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568440" y="2525267"/>
            <a:ext cx="2743200" cy="2304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38D928-9ED1-4E95-BA53-5E01A3B14879}"/>
              </a:ext>
            </a:extLst>
          </p:cNvPr>
          <p:cNvSpPr txBox="1"/>
          <p:nvPr/>
        </p:nvSpPr>
        <p:spPr>
          <a:xfrm>
            <a:off x="4648200" y="2917139"/>
            <a:ext cx="73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명훈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B12553-8A92-412C-8CBD-1AE064D5F53B}"/>
              </a:ext>
            </a:extLst>
          </p:cNvPr>
          <p:cNvSpPr txBox="1"/>
          <p:nvPr/>
        </p:nvSpPr>
        <p:spPr>
          <a:xfrm>
            <a:off x="2113406" y="3223122"/>
            <a:ext cx="73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매일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8208" y="165862"/>
            <a:ext cx="196850" cy="266700"/>
          </a:xfrm>
          <a:custGeom>
            <a:avLst/>
            <a:gdLst/>
            <a:ahLst/>
            <a:cxnLst/>
            <a:rect l="l" t="t" r="r" b="b"/>
            <a:pathLst>
              <a:path w="196850" h="266700">
                <a:moveTo>
                  <a:pt x="45465" y="0"/>
                </a:moveTo>
                <a:lnTo>
                  <a:pt x="0" y="0"/>
                </a:lnTo>
                <a:lnTo>
                  <a:pt x="0" y="266319"/>
                </a:lnTo>
                <a:lnTo>
                  <a:pt x="45465" y="266319"/>
                </a:lnTo>
                <a:lnTo>
                  <a:pt x="45465" y="153035"/>
                </a:lnTo>
                <a:lnTo>
                  <a:pt x="101342" y="153035"/>
                </a:lnTo>
                <a:lnTo>
                  <a:pt x="81025" y="128905"/>
                </a:lnTo>
                <a:lnTo>
                  <a:pt x="100489" y="106172"/>
                </a:lnTo>
                <a:lnTo>
                  <a:pt x="45465" y="106172"/>
                </a:lnTo>
                <a:lnTo>
                  <a:pt x="45465" y="0"/>
                </a:lnTo>
                <a:close/>
              </a:path>
              <a:path w="196850" h="266700">
                <a:moveTo>
                  <a:pt x="101342" y="153035"/>
                </a:moveTo>
                <a:lnTo>
                  <a:pt x="45465" y="153035"/>
                </a:lnTo>
                <a:lnTo>
                  <a:pt x="139953" y="266319"/>
                </a:lnTo>
                <a:lnTo>
                  <a:pt x="196722" y="266319"/>
                </a:lnTo>
                <a:lnTo>
                  <a:pt x="101342" y="153035"/>
                </a:lnTo>
                <a:close/>
              </a:path>
              <a:path w="196850" h="266700">
                <a:moveTo>
                  <a:pt x="191388" y="0"/>
                </a:moveTo>
                <a:lnTo>
                  <a:pt x="134619" y="0"/>
                </a:lnTo>
                <a:lnTo>
                  <a:pt x="45465" y="106172"/>
                </a:lnTo>
                <a:lnTo>
                  <a:pt x="100489" y="106172"/>
                </a:lnTo>
                <a:lnTo>
                  <a:pt x="191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2552" y="29151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36" y="0"/>
                </a:lnTo>
              </a:path>
            </a:pathLst>
          </a:custGeom>
          <a:ln w="36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9557" y="148081"/>
            <a:ext cx="4029710" cy="355600"/>
          </a:xfrm>
          <a:custGeom>
            <a:avLst/>
            <a:gdLst/>
            <a:ahLst/>
            <a:cxnLst/>
            <a:rect l="l" t="t" r="r" b="b"/>
            <a:pathLst>
              <a:path w="4029710" h="355600">
                <a:moveTo>
                  <a:pt x="514857" y="159003"/>
                </a:moveTo>
                <a:lnTo>
                  <a:pt x="510159" y="159003"/>
                </a:lnTo>
                <a:lnTo>
                  <a:pt x="502108" y="159192"/>
                </a:lnTo>
                <a:lnTo>
                  <a:pt x="461200" y="165862"/>
                </a:lnTo>
                <a:lnTo>
                  <a:pt x="428638" y="185943"/>
                </a:lnTo>
                <a:lnTo>
                  <a:pt x="415036" y="224409"/>
                </a:lnTo>
                <a:lnTo>
                  <a:pt x="415369" y="231644"/>
                </a:lnTo>
                <a:lnTo>
                  <a:pt x="435229" y="270256"/>
                </a:lnTo>
                <a:lnTo>
                  <a:pt x="471709" y="285146"/>
                </a:lnTo>
                <a:lnTo>
                  <a:pt x="486791" y="286131"/>
                </a:lnTo>
                <a:lnTo>
                  <a:pt x="493285" y="285938"/>
                </a:lnTo>
                <a:lnTo>
                  <a:pt x="534669" y="273812"/>
                </a:lnTo>
                <a:lnTo>
                  <a:pt x="578993" y="273812"/>
                </a:lnTo>
                <a:lnTo>
                  <a:pt x="578993" y="250317"/>
                </a:lnTo>
                <a:lnTo>
                  <a:pt x="480822" y="250317"/>
                </a:lnTo>
                <a:lnTo>
                  <a:pt x="473456" y="248285"/>
                </a:lnTo>
                <a:lnTo>
                  <a:pt x="461644" y="240284"/>
                </a:lnTo>
                <a:lnTo>
                  <a:pt x="458724" y="233680"/>
                </a:lnTo>
                <a:lnTo>
                  <a:pt x="458724" y="218059"/>
                </a:lnTo>
                <a:lnTo>
                  <a:pt x="490093" y="196342"/>
                </a:lnTo>
                <a:lnTo>
                  <a:pt x="510031" y="194564"/>
                </a:lnTo>
                <a:lnTo>
                  <a:pt x="578993" y="194564"/>
                </a:lnTo>
                <a:lnTo>
                  <a:pt x="578993" y="171450"/>
                </a:lnTo>
                <a:lnTo>
                  <a:pt x="578209" y="160527"/>
                </a:lnTo>
                <a:lnTo>
                  <a:pt x="534288" y="160527"/>
                </a:lnTo>
                <a:lnTo>
                  <a:pt x="530479" y="160020"/>
                </a:lnTo>
                <a:lnTo>
                  <a:pt x="526795" y="159639"/>
                </a:lnTo>
                <a:lnTo>
                  <a:pt x="519175" y="159131"/>
                </a:lnTo>
                <a:lnTo>
                  <a:pt x="514857" y="159003"/>
                </a:lnTo>
                <a:close/>
              </a:path>
              <a:path w="4029710" h="355600">
                <a:moveTo>
                  <a:pt x="578993" y="273812"/>
                </a:moveTo>
                <a:lnTo>
                  <a:pt x="534669" y="273812"/>
                </a:lnTo>
                <a:lnTo>
                  <a:pt x="534669" y="284099"/>
                </a:lnTo>
                <a:lnTo>
                  <a:pt x="578993" y="284099"/>
                </a:lnTo>
                <a:lnTo>
                  <a:pt x="578993" y="273812"/>
                </a:lnTo>
                <a:close/>
              </a:path>
              <a:path w="4029710" h="355600">
                <a:moveTo>
                  <a:pt x="578993" y="194564"/>
                </a:moveTo>
                <a:lnTo>
                  <a:pt x="519811" y="194564"/>
                </a:lnTo>
                <a:lnTo>
                  <a:pt x="523113" y="194691"/>
                </a:lnTo>
                <a:lnTo>
                  <a:pt x="526161" y="194691"/>
                </a:lnTo>
                <a:lnTo>
                  <a:pt x="529209" y="194818"/>
                </a:lnTo>
                <a:lnTo>
                  <a:pt x="534669" y="195325"/>
                </a:lnTo>
                <a:lnTo>
                  <a:pt x="534669" y="230759"/>
                </a:lnTo>
                <a:lnTo>
                  <a:pt x="496950" y="250317"/>
                </a:lnTo>
                <a:lnTo>
                  <a:pt x="578993" y="250317"/>
                </a:lnTo>
                <a:lnTo>
                  <a:pt x="578993" y="194564"/>
                </a:lnTo>
                <a:close/>
              </a:path>
              <a:path w="4029710" h="355600">
                <a:moveTo>
                  <a:pt x="570055" y="130301"/>
                </a:moveTo>
                <a:lnTo>
                  <a:pt x="496697" y="130301"/>
                </a:lnTo>
                <a:lnTo>
                  <a:pt x="504555" y="130778"/>
                </a:lnTo>
                <a:lnTo>
                  <a:pt x="511556" y="132207"/>
                </a:lnTo>
                <a:lnTo>
                  <a:pt x="534288" y="160527"/>
                </a:lnTo>
                <a:lnTo>
                  <a:pt x="578209" y="160527"/>
                </a:lnTo>
                <a:lnTo>
                  <a:pt x="577707" y="153519"/>
                </a:lnTo>
                <a:lnTo>
                  <a:pt x="573849" y="138017"/>
                </a:lnTo>
                <a:lnTo>
                  <a:pt x="570055" y="130301"/>
                </a:lnTo>
                <a:close/>
              </a:path>
              <a:path w="4029710" h="355600">
                <a:moveTo>
                  <a:pt x="499110" y="95503"/>
                </a:moveTo>
                <a:lnTo>
                  <a:pt x="493013" y="95503"/>
                </a:lnTo>
                <a:lnTo>
                  <a:pt x="485394" y="96393"/>
                </a:lnTo>
                <a:lnTo>
                  <a:pt x="449072" y="107188"/>
                </a:lnTo>
                <a:lnTo>
                  <a:pt x="453009" y="140589"/>
                </a:lnTo>
                <a:lnTo>
                  <a:pt x="460152" y="137707"/>
                </a:lnTo>
                <a:lnTo>
                  <a:pt x="466725" y="135350"/>
                </a:lnTo>
                <a:lnTo>
                  <a:pt x="472725" y="133516"/>
                </a:lnTo>
                <a:lnTo>
                  <a:pt x="478155" y="132207"/>
                </a:lnTo>
                <a:lnTo>
                  <a:pt x="485013" y="130937"/>
                </a:lnTo>
                <a:lnTo>
                  <a:pt x="491236" y="130301"/>
                </a:lnTo>
                <a:lnTo>
                  <a:pt x="570055" y="130301"/>
                </a:lnTo>
                <a:lnTo>
                  <a:pt x="567420" y="124944"/>
                </a:lnTo>
                <a:lnTo>
                  <a:pt x="558419" y="114300"/>
                </a:lnTo>
                <a:lnTo>
                  <a:pt x="547008" y="106058"/>
                </a:lnTo>
                <a:lnTo>
                  <a:pt x="533336" y="100187"/>
                </a:lnTo>
                <a:lnTo>
                  <a:pt x="517378" y="96672"/>
                </a:lnTo>
                <a:lnTo>
                  <a:pt x="499110" y="95503"/>
                </a:lnTo>
                <a:close/>
              </a:path>
              <a:path w="4029710" h="355600">
                <a:moveTo>
                  <a:pt x="1675765" y="97282"/>
                </a:moveTo>
                <a:lnTo>
                  <a:pt x="1637792" y="104775"/>
                </a:lnTo>
                <a:lnTo>
                  <a:pt x="1604363" y="131367"/>
                </a:lnTo>
                <a:lnTo>
                  <a:pt x="1587754" y="170830"/>
                </a:lnTo>
                <a:lnTo>
                  <a:pt x="1586230" y="188595"/>
                </a:lnTo>
                <a:lnTo>
                  <a:pt x="1586535" y="198024"/>
                </a:lnTo>
                <a:lnTo>
                  <a:pt x="1597025" y="241458"/>
                </a:lnTo>
                <a:lnTo>
                  <a:pt x="1625760" y="272581"/>
                </a:lnTo>
                <a:lnTo>
                  <a:pt x="1664073" y="285202"/>
                </a:lnTo>
                <a:lnTo>
                  <a:pt x="1683258" y="286385"/>
                </a:lnTo>
                <a:lnTo>
                  <a:pt x="1690243" y="286131"/>
                </a:lnTo>
                <a:lnTo>
                  <a:pt x="1697101" y="285242"/>
                </a:lnTo>
                <a:lnTo>
                  <a:pt x="1703958" y="284480"/>
                </a:lnTo>
                <a:lnTo>
                  <a:pt x="1742567" y="271780"/>
                </a:lnTo>
                <a:lnTo>
                  <a:pt x="1746122" y="269113"/>
                </a:lnTo>
                <a:lnTo>
                  <a:pt x="1743233" y="250053"/>
                </a:lnTo>
                <a:lnTo>
                  <a:pt x="1684448" y="250053"/>
                </a:lnTo>
                <a:lnTo>
                  <a:pt x="1677162" y="249936"/>
                </a:lnTo>
                <a:lnTo>
                  <a:pt x="1639258" y="229369"/>
                </a:lnTo>
                <a:lnTo>
                  <a:pt x="1631060" y="207010"/>
                </a:lnTo>
                <a:lnTo>
                  <a:pt x="1760346" y="207010"/>
                </a:lnTo>
                <a:lnTo>
                  <a:pt x="1760039" y="194577"/>
                </a:lnTo>
                <a:lnTo>
                  <a:pt x="1759124" y="182800"/>
                </a:lnTo>
                <a:lnTo>
                  <a:pt x="1757614" y="171666"/>
                </a:lnTo>
                <a:lnTo>
                  <a:pt x="1757520" y="171196"/>
                </a:lnTo>
                <a:lnTo>
                  <a:pt x="1631695" y="171196"/>
                </a:lnTo>
                <a:lnTo>
                  <a:pt x="1632458" y="166370"/>
                </a:lnTo>
                <a:lnTo>
                  <a:pt x="1645284" y="145161"/>
                </a:lnTo>
                <a:lnTo>
                  <a:pt x="1648968" y="141604"/>
                </a:lnTo>
                <a:lnTo>
                  <a:pt x="1653413" y="138811"/>
                </a:lnTo>
                <a:lnTo>
                  <a:pt x="1663319" y="134239"/>
                </a:lnTo>
                <a:lnTo>
                  <a:pt x="1668907" y="133096"/>
                </a:lnTo>
                <a:lnTo>
                  <a:pt x="1744611" y="133096"/>
                </a:lnTo>
                <a:lnTo>
                  <a:pt x="1740534" y="126619"/>
                </a:lnTo>
                <a:lnTo>
                  <a:pt x="1705822" y="101514"/>
                </a:lnTo>
                <a:lnTo>
                  <a:pt x="1686546" y="97756"/>
                </a:lnTo>
                <a:lnTo>
                  <a:pt x="1675765" y="97282"/>
                </a:lnTo>
                <a:close/>
              </a:path>
              <a:path w="4029710" h="355600">
                <a:moveTo>
                  <a:pt x="1740789" y="233934"/>
                </a:moveTo>
                <a:lnTo>
                  <a:pt x="1699879" y="248667"/>
                </a:lnTo>
                <a:lnTo>
                  <a:pt x="1684448" y="250053"/>
                </a:lnTo>
                <a:lnTo>
                  <a:pt x="1743233" y="250053"/>
                </a:lnTo>
                <a:lnTo>
                  <a:pt x="1740789" y="233934"/>
                </a:lnTo>
                <a:close/>
              </a:path>
              <a:path w="4029710" h="355600">
                <a:moveTo>
                  <a:pt x="1744611" y="133096"/>
                </a:moveTo>
                <a:lnTo>
                  <a:pt x="1675003" y="133096"/>
                </a:lnTo>
                <a:lnTo>
                  <a:pt x="1683625" y="133786"/>
                </a:lnTo>
                <a:lnTo>
                  <a:pt x="1691211" y="135858"/>
                </a:lnTo>
                <a:lnTo>
                  <a:pt x="1715134" y="171196"/>
                </a:lnTo>
                <a:lnTo>
                  <a:pt x="1757520" y="171196"/>
                </a:lnTo>
                <a:lnTo>
                  <a:pt x="1755520" y="161163"/>
                </a:lnTo>
                <a:lnTo>
                  <a:pt x="1752786" y="151425"/>
                </a:lnTo>
                <a:lnTo>
                  <a:pt x="1749361" y="142414"/>
                </a:lnTo>
                <a:lnTo>
                  <a:pt x="1745269" y="134141"/>
                </a:lnTo>
                <a:lnTo>
                  <a:pt x="1744611" y="133096"/>
                </a:lnTo>
                <a:close/>
              </a:path>
              <a:path w="4029710" h="355600">
                <a:moveTo>
                  <a:pt x="839088" y="97282"/>
                </a:moveTo>
                <a:lnTo>
                  <a:pt x="801116" y="104775"/>
                </a:lnTo>
                <a:lnTo>
                  <a:pt x="767687" y="131367"/>
                </a:lnTo>
                <a:lnTo>
                  <a:pt x="751078" y="170830"/>
                </a:lnTo>
                <a:lnTo>
                  <a:pt x="749554" y="188595"/>
                </a:lnTo>
                <a:lnTo>
                  <a:pt x="749859" y="198024"/>
                </a:lnTo>
                <a:lnTo>
                  <a:pt x="760348" y="241458"/>
                </a:lnTo>
                <a:lnTo>
                  <a:pt x="789084" y="272581"/>
                </a:lnTo>
                <a:lnTo>
                  <a:pt x="827397" y="285202"/>
                </a:lnTo>
                <a:lnTo>
                  <a:pt x="846582" y="286385"/>
                </a:lnTo>
                <a:lnTo>
                  <a:pt x="853567" y="286131"/>
                </a:lnTo>
                <a:lnTo>
                  <a:pt x="860425" y="285242"/>
                </a:lnTo>
                <a:lnTo>
                  <a:pt x="867282" y="284480"/>
                </a:lnTo>
                <a:lnTo>
                  <a:pt x="905891" y="271780"/>
                </a:lnTo>
                <a:lnTo>
                  <a:pt x="909447" y="269113"/>
                </a:lnTo>
                <a:lnTo>
                  <a:pt x="906557" y="250053"/>
                </a:lnTo>
                <a:lnTo>
                  <a:pt x="847772" y="250053"/>
                </a:lnTo>
                <a:lnTo>
                  <a:pt x="840486" y="249936"/>
                </a:lnTo>
                <a:lnTo>
                  <a:pt x="802582" y="229369"/>
                </a:lnTo>
                <a:lnTo>
                  <a:pt x="794385" y="207010"/>
                </a:lnTo>
                <a:lnTo>
                  <a:pt x="923670" y="207010"/>
                </a:lnTo>
                <a:lnTo>
                  <a:pt x="923363" y="194577"/>
                </a:lnTo>
                <a:lnTo>
                  <a:pt x="922448" y="182800"/>
                </a:lnTo>
                <a:lnTo>
                  <a:pt x="920938" y="171666"/>
                </a:lnTo>
                <a:lnTo>
                  <a:pt x="920844" y="171196"/>
                </a:lnTo>
                <a:lnTo>
                  <a:pt x="795019" y="171196"/>
                </a:lnTo>
                <a:lnTo>
                  <a:pt x="795782" y="166370"/>
                </a:lnTo>
                <a:lnTo>
                  <a:pt x="808609" y="145161"/>
                </a:lnTo>
                <a:lnTo>
                  <a:pt x="812292" y="141604"/>
                </a:lnTo>
                <a:lnTo>
                  <a:pt x="816737" y="138811"/>
                </a:lnTo>
                <a:lnTo>
                  <a:pt x="826643" y="134239"/>
                </a:lnTo>
                <a:lnTo>
                  <a:pt x="832231" y="133096"/>
                </a:lnTo>
                <a:lnTo>
                  <a:pt x="907935" y="133096"/>
                </a:lnTo>
                <a:lnTo>
                  <a:pt x="903859" y="126619"/>
                </a:lnTo>
                <a:lnTo>
                  <a:pt x="869146" y="101514"/>
                </a:lnTo>
                <a:lnTo>
                  <a:pt x="849870" y="97756"/>
                </a:lnTo>
                <a:lnTo>
                  <a:pt x="839088" y="97282"/>
                </a:lnTo>
                <a:close/>
              </a:path>
              <a:path w="4029710" h="355600">
                <a:moveTo>
                  <a:pt x="904113" y="233934"/>
                </a:moveTo>
                <a:lnTo>
                  <a:pt x="863203" y="248667"/>
                </a:lnTo>
                <a:lnTo>
                  <a:pt x="847772" y="250053"/>
                </a:lnTo>
                <a:lnTo>
                  <a:pt x="906557" y="250053"/>
                </a:lnTo>
                <a:lnTo>
                  <a:pt x="904113" y="233934"/>
                </a:lnTo>
                <a:close/>
              </a:path>
              <a:path w="4029710" h="355600">
                <a:moveTo>
                  <a:pt x="907935" y="133096"/>
                </a:moveTo>
                <a:lnTo>
                  <a:pt x="838326" y="133096"/>
                </a:lnTo>
                <a:lnTo>
                  <a:pt x="846949" y="133786"/>
                </a:lnTo>
                <a:lnTo>
                  <a:pt x="854535" y="135858"/>
                </a:lnTo>
                <a:lnTo>
                  <a:pt x="878459" y="171196"/>
                </a:lnTo>
                <a:lnTo>
                  <a:pt x="920844" y="171196"/>
                </a:lnTo>
                <a:lnTo>
                  <a:pt x="918844" y="161163"/>
                </a:lnTo>
                <a:lnTo>
                  <a:pt x="916110" y="151425"/>
                </a:lnTo>
                <a:lnTo>
                  <a:pt x="912685" y="142414"/>
                </a:lnTo>
                <a:lnTo>
                  <a:pt x="908593" y="134141"/>
                </a:lnTo>
                <a:lnTo>
                  <a:pt x="907935" y="133096"/>
                </a:lnTo>
                <a:close/>
              </a:path>
              <a:path w="4029710" h="355600">
                <a:moveTo>
                  <a:pt x="310261" y="97282"/>
                </a:moveTo>
                <a:lnTo>
                  <a:pt x="272288" y="104775"/>
                </a:lnTo>
                <a:lnTo>
                  <a:pt x="238859" y="131367"/>
                </a:lnTo>
                <a:lnTo>
                  <a:pt x="222250" y="170830"/>
                </a:lnTo>
                <a:lnTo>
                  <a:pt x="220725" y="188595"/>
                </a:lnTo>
                <a:lnTo>
                  <a:pt x="221031" y="198024"/>
                </a:lnTo>
                <a:lnTo>
                  <a:pt x="231520" y="241458"/>
                </a:lnTo>
                <a:lnTo>
                  <a:pt x="260256" y="272581"/>
                </a:lnTo>
                <a:lnTo>
                  <a:pt x="298569" y="285202"/>
                </a:lnTo>
                <a:lnTo>
                  <a:pt x="317754" y="286385"/>
                </a:lnTo>
                <a:lnTo>
                  <a:pt x="324738" y="286131"/>
                </a:lnTo>
                <a:lnTo>
                  <a:pt x="331597" y="285242"/>
                </a:lnTo>
                <a:lnTo>
                  <a:pt x="338455" y="284480"/>
                </a:lnTo>
                <a:lnTo>
                  <a:pt x="377063" y="271780"/>
                </a:lnTo>
                <a:lnTo>
                  <a:pt x="380619" y="269113"/>
                </a:lnTo>
                <a:lnTo>
                  <a:pt x="377729" y="250053"/>
                </a:lnTo>
                <a:lnTo>
                  <a:pt x="318944" y="250053"/>
                </a:lnTo>
                <a:lnTo>
                  <a:pt x="311657" y="249936"/>
                </a:lnTo>
                <a:lnTo>
                  <a:pt x="273754" y="229369"/>
                </a:lnTo>
                <a:lnTo>
                  <a:pt x="265556" y="207010"/>
                </a:lnTo>
                <a:lnTo>
                  <a:pt x="394843" y="207010"/>
                </a:lnTo>
                <a:lnTo>
                  <a:pt x="394535" y="194577"/>
                </a:lnTo>
                <a:lnTo>
                  <a:pt x="393620" y="182800"/>
                </a:lnTo>
                <a:lnTo>
                  <a:pt x="392110" y="171666"/>
                </a:lnTo>
                <a:lnTo>
                  <a:pt x="392016" y="171196"/>
                </a:lnTo>
                <a:lnTo>
                  <a:pt x="266192" y="171196"/>
                </a:lnTo>
                <a:lnTo>
                  <a:pt x="266954" y="166370"/>
                </a:lnTo>
                <a:lnTo>
                  <a:pt x="279781" y="145161"/>
                </a:lnTo>
                <a:lnTo>
                  <a:pt x="283463" y="141604"/>
                </a:lnTo>
                <a:lnTo>
                  <a:pt x="287909" y="138811"/>
                </a:lnTo>
                <a:lnTo>
                  <a:pt x="297815" y="134239"/>
                </a:lnTo>
                <a:lnTo>
                  <a:pt x="303403" y="133096"/>
                </a:lnTo>
                <a:lnTo>
                  <a:pt x="379107" y="133096"/>
                </a:lnTo>
                <a:lnTo>
                  <a:pt x="375031" y="126619"/>
                </a:lnTo>
                <a:lnTo>
                  <a:pt x="340318" y="101514"/>
                </a:lnTo>
                <a:lnTo>
                  <a:pt x="321042" y="97756"/>
                </a:lnTo>
                <a:lnTo>
                  <a:pt x="310261" y="97282"/>
                </a:lnTo>
                <a:close/>
              </a:path>
              <a:path w="4029710" h="355600">
                <a:moveTo>
                  <a:pt x="375285" y="233934"/>
                </a:moveTo>
                <a:lnTo>
                  <a:pt x="334375" y="248667"/>
                </a:lnTo>
                <a:lnTo>
                  <a:pt x="318944" y="250053"/>
                </a:lnTo>
                <a:lnTo>
                  <a:pt x="377729" y="250053"/>
                </a:lnTo>
                <a:lnTo>
                  <a:pt x="375285" y="233934"/>
                </a:lnTo>
                <a:close/>
              </a:path>
              <a:path w="4029710" h="355600">
                <a:moveTo>
                  <a:pt x="379107" y="133096"/>
                </a:moveTo>
                <a:lnTo>
                  <a:pt x="309499" y="133096"/>
                </a:lnTo>
                <a:lnTo>
                  <a:pt x="318121" y="133786"/>
                </a:lnTo>
                <a:lnTo>
                  <a:pt x="325707" y="135858"/>
                </a:lnTo>
                <a:lnTo>
                  <a:pt x="349631" y="171196"/>
                </a:lnTo>
                <a:lnTo>
                  <a:pt x="392016" y="171196"/>
                </a:lnTo>
                <a:lnTo>
                  <a:pt x="390017" y="161163"/>
                </a:lnTo>
                <a:lnTo>
                  <a:pt x="387282" y="151425"/>
                </a:lnTo>
                <a:lnTo>
                  <a:pt x="383857" y="142414"/>
                </a:lnTo>
                <a:lnTo>
                  <a:pt x="379765" y="134141"/>
                </a:lnTo>
                <a:lnTo>
                  <a:pt x="379107" y="133096"/>
                </a:lnTo>
                <a:close/>
              </a:path>
              <a:path w="4029710" h="355600">
                <a:moveTo>
                  <a:pt x="2619883" y="97282"/>
                </a:moveTo>
                <a:lnTo>
                  <a:pt x="2582037" y="104394"/>
                </a:lnTo>
                <a:lnTo>
                  <a:pt x="2547415" y="130651"/>
                </a:lnTo>
                <a:lnTo>
                  <a:pt x="2529570" y="171497"/>
                </a:lnTo>
                <a:lnTo>
                  <a:pt x="2527935" y="190626"/>
                </a:lnTo>
                <a:lnTo>
                  <a:pt x="2528361" y="200461"/>
                </a:lnTo>
                <a:lnTo>
                  <a:pt x="2542730" y="244236"/>
                </a:lnTo>
                <a:lnTo>
                  <a:pt x="2574268" y="274695"/>
                </a:lnTo>
                <a:lnTo>
                  <a:pt x="2619883" y="286131"/>
                </a:lnTo>
                <a:lnTo>
                  <a:pt x="2629785" y="285676"/>
                </a:lnTo>
                <a:lnTo>
                  <a:pt x="2672683" y="269922"/>
                </a:lnTo>
                <a:lnTo>
                  <a:pt x="2692464" y="250317"/>
                </a:lnTo>
                <a:lnTo>
                  <a:pt x="2611628" y="250317"/>
                </a:lnTo>
                <a:lnTo>
                  <a:pt x="2604389" y="248666"/>
                </a:lnTo>
                <a:lnTo>
                  <a:pt x="2598420" y="245491"/>
                </a:lnTo>
                <a:lnTo>
                  <a:pt x="2592323" y="242316"/>
                </a:lnTo>
                <a:lnTo>
                  <a:pt x="2587497" y="237998"/>
                </a:lnTo>
                <a:lnTo>
                  <a:pt x="2579878" y="226822"/>
                </a:lnTo>
                <a:lnTo>
                  <a:pt x="2577084" y="220472"/>
                </a:lnTo>
                <a:lnTo>
                  <a:pt x="2573528" y="205994"/>
                </a:lnTo>
                <a:lnTo>
                  <a:pt x="2572639" y="198500"/>
                </a:lnTo>
                <a:lnTo>
                  <a:pt x="2572639" y="182879"/>
                </a:lnTo>
                <a:lnTo>
                  <a:pt x="2589148" y="144652"/>
                </a:lnTo>
                <a:lnTo>
                  <a:pt x="2612263" y="132842"/>
                </a:lnTo>
                <a:lnTo>
                  <a:pt x="2693846" y="132842"/>
                </a:lnTo>
                <a:lnTo>
                  <a:pt x="2692330" y="130651"/>
                </a:lnTo>
                <a:lnTo>
                  <a:pt x="2657729" y="104394"/>
                </a:lnTo>
                <a:lnTo>
                  <a:pt x="2630100" y="97732"/>
                </a:lnTo>
                <a:lnTo>
                  <a:pt x="2619883" y="97282"/>
                </a:lnTo>
                <a:close/>
              </a:path>
              <a:path w="4029710" h="355600">
                <a:moveTo>
                  <a:pt x="2693846" y="132842"/>
                </a:moveTo>
                <a:lnTo>
                  <a:pt x="2627503" y="132842"/>
                </a:lnTo>
                <a:lnTo>
                  <a:pt x="2634107" y="134366"/>
                </a:lnTo>
                <a:lnTo>
                  <a:pt x="2645791" y="140462"/>
                </a:lnTo>
                <a:lnTo>
                  <a:pt x="2665984" y="175514"/>
                </a:lnTo>
                <a:lnTo>
                  <a:pt x="2667127" y="182879"/>
                </a:lnTo>
                <a:lnTo>
                  <a:pt x="2667127" y="198500"/>
                </a:lnTo>
                <a:lnTo>
                  <a:pt x="2652014" y="237998"/>
                </a:lnTo>
                <a:lnTo>
                  <a:pt x="2628138" y="250317"/>
                </a:lnTo>
                <a:lnTo>
                  <a:pt x="2692464" y="250317"/>
                </a:lnTo>
                <a:lnTo>
                  <a:pt x="2709798" y="209962"/>
                </a:lnTo>
                <a:lnTo>
                  <a:pt x="2711450" y="190626"/>
                </a:lnTo>
                <a:lnTo>
                  <a:pt x="2711065" y="180889"/>
                </a:lnTo>
                <a:lnTo>
                  <a:pt x="2697273" y="137795"/>
                </a:lnTo>
                <a:lnTo>
                  <a:pt x="2693846" y="132842"/>
                </a:lnTo>
                <a:close/>
              </a:path>
              <a:path w="4029710" h="355600">
                <a:moveTo>
                  <a:pt x="2465249" y="273431"/>
                </a:moveTo>
                <a:lnTo>
                  <a:pt x="2370455" y="273431"/>
                </a:lnTo>
                <a:lnTo>
                  <a:pt x="2376678" y="277622"/>
                </a:lnTo>
                <a:lnTo>
                  <a:pt x="2418460" y="286131"/>
                </a:lnTo>
                <a:lnTo>
                  <a:pt x="2437227" y="284557"/>
                </a:lnTo>
                <a:lnTo>
                  <a:pt x="2453719" y="279828"/>
                </a:lnTo>
                <a:lnTo>
                  <a:pt x="2465249" y="273431"/>
                </a:lnTo>
                <a:close/>
              </a:path>
              <a:path w="4029710" h="355600">
                <a:moveTo>
                  <a:pt x="2370455" y="14604"/>
                </a:moveTo>
                <a:lnTo>
                  <a:pt x="2325751" y="14604"/>
                </a:lnTo>
                <a:lnTo>
                  <a:pt x="2325751" y="284099"/>
                </a:lnTo>
                <a:lnTo>
                  <a:pt x="2370455" y="284099"/>
                </a:lnTo>
                <a:lnTo>
                  <a:pt x="2370455" y="273431"/>
                </a:lnTo>
                <a:lnTo>
                  <a:pt x="2465249" y="273431"/>
                </a:lnTo>
                <a:lnTo>
                  <a:pt x="2467949" y="271932"/>
                </a:lnTo>
                <a:lnTo>
                  <a:pt x="2479929" y="260858"/>
                </a:lnTo>
                <a:lnTo>
                  <a:pt x="2487002" y="250317"/>
                </a:lnTo>
                <a:lnTo>
                  <a:pt x="2405760" y="250317"/>
                </a:lnTo>
                <a:lnTo>
                  <a:pt x="2397506" y="248666"/>
                </a:lnTo>
                <a:lnTo>
                  <a:pt x="2370455" y="227203"/>
                </a:lnTo>
                <a:lnTo>
                  <a:pt x="2370455" y="174625"/>
                </a:lnTo>
                <a:lnTo>
                  <a:pt x="2371979" y="166877"/>
                </a:lnTo>
                <a:lnTo>
                  <a:pt x="2374772" y="160527"/>
                </a:lnTo>
                <a:lnTo>
                  <a:pt x="2377567" y="154050"/>
                </a:lnTo>
                <a:lnTo>
                  <a:pt x="2411348" y="132842"/>
                </a:lnTo>
                <a:lnTo>
                  <a:pt x="2485945" y="132842"/>
                </a:lnTo>
                <a:lnTo>
                  <a:pt x="2484193" y="130048"/>
                </a:lnTo>
                <a:lnTo>
                  <a:pt x="2479167" y="123571"/>
                </a:lnTo>
                <a:lnTo>
                  <a:pt x="2473547" y="117713"/>
                </a:lnTo>
                <a:lnTo>
                  <a:pt x="2468719" y="113665"/>
                </a:lnTo>
                <a:lnTo>
                  <a:pt x="2370455" y="113665"/>
                </a:lnTo>
                <a:lnTo>
                  <a:pt x="2370455" y="14604"/>
                </a:lnTo>
                <a:close/>
              </a:path>
              <a:path w="4029710" h="355600">
                <a:moveTo>
                  <a:pt x="2485945" y="132842"/>
                </a:moveTo>
                <a:lnTo>
                  <a:pt x="2416302" y="132842"/>
                </a:lnTo>
                <a:lnTo>
                  <a:pt x="2425521" y="133794"/>
                </a:lnTo>
                <a:lnTo>
                  <a:pt x="2433573" y="136651"/>
                </a:lnTo>
                <a:lnTo>
                  <a:pt x="2456150" y="176942"/>
                </a:lnTo>
                <a:lnTo>
                  <a:pt x="2456815" y="189229"/>
                </a:lnTo>
                <a:lnTo>
                  <a:pt x="2456815" y="197993"/>
                </a:lnTo>
                <a:lnTo>
                  <a:pt x="2455798" y="206121"/>
                </a:lnTo>
                <a:lnTo>
                  <a:pt x="2453894" y="213614"/>
                </a:lnTo>
                <a:lnTo>
                  <a:pt x="2452116" y="220980"/>
                </a:lnTo>
                <a:lnTo>
                  <a:pt x="2420747" y="250317"/>
                </a:lnTo>
                <a:lnTo>
                  <a:pt x="2487002" y="250317"/>
                </a:lnTo>
                <a:lnTo>
                  <a:pt x="2489356" y="246808"/>
                </a:lnTo>
                <a:lnTo>
                  <a:pt x="2496105" y="230187"/>
                </a:lnTo>
                <a:lnTo>
                  <a:pt x="2500163" y="210994"/>
                </a:lnTo>
                <a:lnTo>
                  <a:pt x="2501519" y="189229"/>
                </a:lnTo>
                <a:lnTo>
                  <a:pt x="2501159" y="179661"/>
                </a:lnTo>
                <a:lnTo>
                  <a:pt x="2488612" y="137096"/>
                </a:lnTo>
                <a:lnTo>
                  <a:pt x="2485945" y="132842"/>
                </a:lnTo>
                <a:close/>
              </a:path>
              <a:path w="4029710" h="355600">
                <a:moveTo>
                  <a:pt x="2419096" y="97282"/>
                </a:moveTo>
                <a:lnTo>
                  <a:pt x="2376423" y="108458"/>
                </a:lnTo>
                <a:lnTo>
                  <a:pt x="2370455" y="113665"/>
                </a:lnTo>
                <a:lnTo>
                  <a:pt x="2468719" y="113665"/>
                </a:lnTo>
                <a:lnTo>
                  <a:pt x="2428309" y="97710"/>
                </a:lnTo>
                <a:lnTo>
                  <a:pt x="2419096" y="97282"/>
                </a:lnTo>
                <a:close/>
              </a:path>
              <a:path w="4029710" h="355600">
                <a:moveTo>
                  <a:pt x="2064679" y="271653"/>
                </a:moveTo>
                <a:lnTo>
                  <a:pt x="2022347" y="271653"/>
                </a:lnTo>
                <a:lnTo>
                  <a:pt x="2018825" y="280102"/>
                </a:lnTo>
                <a:lnTo>
                  <a:pt x="2013600" y="288099"/>
                </a:lnTo>
                <a:lnTo>
                  <a:pt x="1975993" y="314166"/>
                </a:lnTo>
                <a:lnTo>
                  <a:pt x="1947798" y="321310"/>
                </a:lnTo>
                <a:lnTo>
                  <a:pt x="1954148" y="355092"/>
                </a:lnTo>
                <a:lnTo>
                  <a:pt x="1998218" y="344297"/>
                </a:lnTo>
                <a:lnTo>
                  <a:pt x="2034032" y="323596"/>
                </a:lnTo>
                <a:lnTo>
                  <a:pt x="2058034" y="292227"/>
                </a:lnTo>
                <a:lnTo>
                  <a:pt x="2064607" y="272145"/>
                </a:lnTo>
                <a:lnTo>
                  <a:pt x="2064679" y="271653"/>
                </a:lnTo>
                <a:close/>
              </a:path>
              <a:path w="4029710" h="355600">
                <a:moveTo>
                  <a:pt x="1973326" y="97282"/>
                </a:moveTo>
                <a:lnTo>
                  <a:pt x="1931955" y="107997"/>
                </a:lnTo>
                <a:lnTo>
                  <a:pt x="1903936" y="137096"/>
                </a:lnTo>
                <a:lnTo>
                  <a:pt x="1891389" y="179661"/>
                </a:lnTo>
                <a:lnTo>
                  <a:pt x="1891030" y="189229"/>
                </a:lnTo>
                <a:lnTo>
                  <a:pt x="1892385" y="211185"/>
                </a:lnTo>
                <a:lnTo>
                  <a:pt x="1912620" y="259334"/>
                </a:lnTo>
                <a:lnTo>
                  <a:pt x="1955321" y="281122"/>
                </a:lnTo>
                <a:lnTo>
                  <a:pt x="1974088" y="282575"/>
                </a:lnTo>
                <a:lnTo>
                  <a:pt x="1976882" y="282575"/>
                </a:lnTo>
                <a:lnTo>
                  <a:pt x="1980310" y="282448"/>
                </a:lnTo>
                <a:lnTo>
                  <a:pt x="1988439" y="281686"/>
                </a:lnTo>
                <a:lnTo>
                  <a:pt x="1992630" y="281178"/>
                </a:lnTo>
                <a:lnTo>
                  <a:pt x="1997202" y="280289"/>
                </a:lnTo>
                <a:lnTo>
                  <a:pt x="2001646" y="279527"/>
                </a:lnTo>
                <a:lnTo>
                  <a:pt x="2006092" y="278384"/>
                </a:lnTo>
                <a:lnTo>
                  <a:pt x="2014855" y="275590"/>
                </a:lnTo>
                <a:lnTo>
                  <a:pt x="2018792" y="273812"/>
                </a:lnTo>
                <a:lnTo>
                  <a:pt x="2022347" y="271653"/>
                </a:lnTo>
                <a:lnTo>
                  <a:pt x="2064679" y="271653"/>
                </a:lnTo>
                <a:lnTo>
                  <a:pt x="2066250" y="260919"/>
                </a:lnTo>
                <a:lnTo>
                  <a:pt x="2066797" y="248920"/>
                </a:lnTo>
                <a:lnTo>
                  <a:pt x="2066797" y="246761"/>
                </a:lnTo>
                <a:lnTo>
                  <a:pt x="1978659" y="246761"/>
                </a:lnTo>
                <a:lnTo>
                  <a:pt x="1968946" y="245808"/>
                </a:lnTo>
                <a:lnTo>
                  <a:pt x="1938210" y="213328"/>
                </a:lnTo>
                <a:lnTo>
                  <a:pt x="1935353" y="189229"/>
                </a:lnTo>
                <a:lnTo>
                  <a:pt x="1936019" y="176942"/>
                </a:lnTo>
                <a:lnTo>
                  <a:pt x="1951904" y="141414"/>
                </a:lnTo>
                <a:lnTo>
                  <a:pt x="1976246" y="132842"/>
                </a:lnTo>
                <a:lnTo>
                  <a:pt x="2066797" y="132842"/>
                </a:lnTo>
                <a:lnTo>
                  <a:pt x="2066797" y="113665"/>
                </a:lnTo>
                <a:lnTo>
                  <a:pt x="2021967" y="113665"/>
                </a:lnTo>
                <a:lnTo>
                  <a:pt x="2015870" y="107696"/>
                </a:lnTo>
                <a:lnTo>
                  <a:pt x="2009013" y="103504"/>
                </a:lnTo>
                <a:lnTo>
                  <a:pt x="2001393" y="100965"/>
                </a:lnTo>
                <a:lnTo>
                  <a:pt x="1995418" y="99371"/>
                </a:lnTo>
                <a:lnTo>
                  <a:pt x="1988740" y="98218"/>
                </a:lnTo>
                <a:lnTo>
                  <a:pt x="1981372" y="97518"/>
                </a:lnTo>
                <a:lnTo>
                  <a:pt x="1973326" y="97282"/>
                </a:lnTo>
                <a:close/>
              </a:path>
              <a:path w="4029710" h="355600">
                <a:moveTo>
                  <a:pt x="2066797" y="132842"/>
                </a:moveTo>
                <a:lnTo>
                  <a:pt x="1981200" y="132842"/>
                </a:lnTo>
                <a:lnTo>
                  <a:pt x="1986407" y="133731"/>
                </a:lnTo>
                <a:lnTo>
                  <a:pt x="1997329" y="137541"/>
                </a:lnTo>
                <a:lnTo>
                  <a:pt x="2021967" y="174625"/>
                </a:lnTo>
                <a:lnTo>
                  <a:pt x="2021967" y="225679"/>
                </a:lnTo>
                <a:lnTo>
                  <a:pt x="2021205" y="227457"/>
                </a:lnTo>
                <a:lnTo>
                  <a:pt x="2019554" y="229870"/>
                </a:lnTo>
                <a:lnTo>
                  <a:pt x="2017903" y="232410"/>
                </a:lnTo>
                <a:lnTo>
                  <a:pt x="1986280" y="246761"/>
                </a:lnTo>
                <a:lnTo>
                  <a:pt x="2066797" y="246761"/>
                </a:lnTo>
                <a:lnTo>
                  <a:pt x="2066797" y="132842"/>
                </a:lnTo>
                <a:close/>
              </a:path>
              <a:path w="4029710" h="355600">
                <a:moveTo>
                  <a:pt x="2066797" y="100457"/>
                </a:moveTo>
                <a:lnTo>
                  <a:pt x="2021967" y="100457"/>
                </a:lnTo>
                <a:lnTo>
                  <a:pt x="2021967" y="113665"/>
                </a:lnTo>
                <a:lnTo>
                  <a:pt x="2066797" y="113665"/>
                </a:lnTo>
                <a:lnTo>
                  <a:pt x="2066797" y="100457"/>
                </a:lnTo>
                <a:close/>
              </a:path>
              <a:path w="4029710" h="355600">
                <a:moveTo>
                  <a:pt x="2788158" y="100457"/>
                </a:moveTo>
                <a:lnTo>
                  <a:pt x="2743835" y="100457"/>
                </a:lnTo>
                <a:lnTo>
                  <a:pt x="2743835" y="284099"/>
                </a:lnTo>
                <a:lnTo>
                  <a:pt x="2788158" y="284099"/>
                </a:lnTo>
                <a:lnTo>
                  <a:pt x="2788158" y="184658"/>
                </a:lnTo>
                <a:lnTo>
                  <a:pt x="2789173" y="178943"/>
                </a:lnTo>
                <a:lnTo>
                  <a:pt x="2811780" y="152908"/>
                </a:lnTo>
                <a:lnTo>
                  <a:pt x="2818257" y="148463"/>
                </a:lnTo>
                <a:lnTo>
                  <a:pt x="2861310" y="137795"/>
                </a:lnTo>
                <a:lnTo>
                  <a:pt x="2861310" y="125729"/>
                </a:lnTo>
                <a:lnTo>
                  <a:pt x="2788158" y="125729"/>
                </a:lnTo>
                <a:lnTo>
                  <a:pt x="2788158" y="100457"/>
                </a:lnTo>
                <a:close/>
              </a:path>
              <a:path w="4029710" h="355600">
                <a:moveTo>
                  <a:pt x="2861310" y="101219"/>
                </a:moveTo>
                <a:lnTo>
                  <a:pt x="2820797" y="106679"/>
                </a:lnTo>
                <a:lnTo>
                  <a:pt x="2788158" y="125729"/>
                </a:lnTo>
                <a:lnTo>
                  <a:pt x="2861310" y="125729"/>
                </a:lnTo>
                <a:lnTo>
                  <a:pt x="2861310" y="101219"/>
                </a:lnTo>
                <a:close/>
              </a:path>
              <a:path w="4029710" h="355600">
                <a:moveTo>
                  <a:pt x="1846580" y="100457"/>
                </a:moveTo>
                <a:lnTo>
                  <a:pt x="1801748" y="100457"/>
                </a:lnTo>
                <a:lnTo>
                  <a:pt x="1801748" y="284099"/>
                </a:lnTo>
                <a:lnTo>
                  <a:pt x="1846580" y="284099"/>
                </a:lnTo>
                <a:lnTo>
                  <a:pt x="1846580" y="100457"/>
                </a:lnTo>
                <a:close/>
              </a:path>
              <a:path w="4029710" h="355600">
                <a:moveTo>
                  <a:pt x="659130" y="100457"/>
                </a:moveTo>
                <a:lnTo>
                  <a:pt x="614807" y="100457"/>
                </a:lnTo>
                <a:lnTo>
                  <a:pt x="614807" y="284099"/>
                </a:lnTo>
                <a:lnTo>
                  <a:pt x="659130" y="284099"/>
                </a:lnTo>
                <a:lnTo>
                  <a:pt x="659130" y="184658"/>
                </a:lnTo>
                <a:lnTo>
                  <a:pt x="660145" y="178943"/>
                </a:lnTo>
                <a:lnTo>
                  <a:pt x="682751" y="152908"/>
                </a:lnTo>
                <a:lnTo>
                  <a:pt x="689229" y="148463"/>
                </a:lnTo>
                <a:lnTo>
                  <a:pt x="732282" y="137795"/>
                </a:lnTo>
                <a:lnTo>
                  <a:pt x="732282" y="125729"/>
                </a:lnTo>
                <a:lnTo>
                  <a:pt x="659130" y="125729"/>
                </a:lnTo>
                <a:lnTo>
                  <a:pt x="659130" y="100457"/>
                </a:lnTo>
                <a:close/>
              </a:path>
              <a:path w="4029710" h="355600">
                <a:moveTo>
                  <a:pt x="732282" y="101219"/>
                </a:moveTo>
                <a:lnTo>
                  <a:pt x="691769" y="106679"/>
                </a:lnTo>
                <a:lnTo>
                  <a:pt x="659130" y="125729"/>
                </a:lnTo>
                <a:lnTo>
                  <a:pt x="732282" y="125729"/>
                </a:lnTo>
                <a:lnTo>
                  <a:pt x="732282" y="101219"/>
                </a:lnTo>
                <a:close/>
              </a:path>
              <a:path w="4029710" h="355600">
                <a:moveTo>
                  <a:pt x="2882519" y="232918"/>
                </a:moveTo>
                <a:lnTo>
                  <a:pt x="2878963" y="269875"/>
                </a:lnTo>
                <a:lnTo>
                  <a:pt x="2883662" y="272923"/>
                </a:lnTo>
                <a:lnTo>
                  <a:pt x="2888996" y="275590"/>
                </a:lnTo>
                <a:lnTo>
                  <a:pt x="2894710" y="277622"/>
                </a:lnTo>
                <a:lnTo>
                  <a:pt x="2900553" y="279781"/>
                </a:lnTo>
                <a:lnTo>
                  <a:pt x="2906395" y="281432"/>
                </a:lnTo>
                <a:lnTo>
                  <a:pt x="2912110" y="282575"/>
                </a:lnTo>
                <a:lnTo>
                  <a:pt x="2917952" y="283845"/>
                </a:lnTo>
                <a:lnTo>
                  <a:pt x="2923667" y="284734"/>
                </a:lnTo>
                <a:lnTo>
                  <a:pt x="2929255" y="285242"/>
                </a:lnTo>
                <a:lnTo>
                  <a:pt x="2934716" y="285877"/>
                </a:lnTo>
                <a:lnTo>
                  <a:pt x="2939669" y="286131"/>
                </a:lnTo>
                <a:lnTo>
                  <a:pt x="2943987" y="286131"/>
                </a:lnTo>
                <a:lnTo>
                  <a:pt x="2987421" y="277495"/>
                </a:lnTo>
                <a:lnTo>
                  <a:pt x="3012694" y="250571"/>
                </a:lnTo>
                <a:lnTo>
                  <a:pt x="2940939" y="250571"/>
                </a:lnTo>
                <a:lnTo>
                  <a:pt x="2937891" y="250317"/>
                </a:lnTo>
                <a:lnTo>
                  <a:pt x="2935732" y="250317"/>
                </a:lnTo>
                <a:lnTo>
                  <a:pt x="2932557" y="250063"/>
                </a:lnTo>
                <a:lnTo>
                  <a:pt x="2892679" y="239014"/>
                </a:lnTo>
                <a:lnTo>
                  <a:pt x="2887472" y="236220"/>
                </a:lnTo>
                <a:lnTo>
                  <a:pt x="2882519" y="232918"/>
                </a:lnTo>
                <a:close/>
              </a:path>
              <a:path w="4029710" h="355600">
                <a:moveTo>
                  <a:pt x="2953512" y="97282"/>
                </a:moveTo>
                <a:lnTo>
                  <a:pt x="2911094" y="105918"/>
                </a:lnTo>
                <a:lnTo>
                  <a:pt x="2884344" y="138763"/>
                </a:lnTo>
                <a:lnTo>
                  <a:pt x="2882900" y="152273"/>
                </a:lnTo>
                <a:lnTo>
                  <a:pt x="2882900" y="159131"/>
                </a:lnTo>
                <a:lnTo>
                  <a:pt x="2910459" y="190626"/>
                </a:lnTo>
                <a:lnTo>
                  <a:pt x="2940558" y="203581"/>
                </a:lnTo>
                <a:lnTo>
                  <a:pt x="2945003" y="205486"/>
                </a:lnTo>
                <a:lnTo>
                  <a:pt x="2969260" y="220726"/>
                </a:lnTo>
                <a:lnTo>
                  <a:pt x="2971292" y="223139"/>
                </a:lnTo>
                <a:lnTo>
                  <a:pt x="2972308" y="225933"/>
                </a:lnTo>
                <a:lnTo>
                  <a:pt x="2972308" y="233299"/>
                </a:lnTo>
                <a:lnTo>
                  <a:pt x="2940939" y="250571"/>
                </a:lnTo>
                <a:lnTo>
                  <a:pt x="3012694" y="250571"/>
                </a:lnTo>
                <a:lnTo>
                  <a:pt x="3016758" y="229362"/>
                </a:lnTo>
                <a:lnTo>
                  <a:pt x="3016758" y="221361"/>
                </a:lnTo>
                <a:lnTo>
                  <a:pt x="3014980" y="214376"/>
                </a:lnTo>
                <a:lnTo>
                  <a:pt x="3011423" y="208661"/>
                </a:lnTo>
                <a:lnTo>
                  <a:pt x="3007868" y="202819"/>
                </a:lnTo>
                <a:lnTo>
                  <a:pt x="2959608" y="173227"/>
                </a:lnTo>
                <a:lnTo>
                  <a:pt x="2950845" y="169925"/>
                </a:lnTo>
                <a:lnTo>
                  <a:pt x="2943225" y="166624"/>
                </a:lnTo>
                <a:lnTo>
                  <a:pt x="2936875" y="163322"/>
                </a:lnTo>
                <a:lnTo>
                  <a:pt x="2930397" y="160020"/>
                </a:lnTo>
                <a:lnTo>
                  <a:pt x="2927222" y="155956"/>
                </a:lnTo>
                <a:lnTo>
                  <a:pt x="2927222" y="144145"/>
                </a:lnTo>
                <a:lnTo>
                  <a:pt x="2930271" y="139192"/>
                </a:lnTo>
                <a:lnTo>
                  <a:pt x="2936240" y="136398"/>
                </a:lnTo>
                <a:lnTo>
                  <a:pt x="2942335" y="133476"/>
                </a:lnTo>
                <a:lnTo>
                  <a:pt x="2949447" y="132207"/>
                </a:lnTo>
                <a:lnTo>
                  <a:pt x="3010307" y="132207"/>
                </a:lnTo>
                <a:lnTo>
                  <a:pt x="3012821" y="106807"/>
                </a:lnTo>
                <a:lnTo>
                  <a:pt x="2968767" y="97885"/>
                </a:lnTo>
                <a:lnTo>
                  <a:pt x="2961133" y="97428"/>
                </a:lnTo>
                <a:lnTo>
                  <a:pt x="2953512" y="97282"/>
                </a:lnTo>
                <a:close/>
              </a:path>
              <a:path w="4029710" h="355600">
                <a:moveTo>
                  <a:pt x="3010307" y="132207"/>
                </a:moveTo>
                <a:lnTo>
                  <a:pt x="2949447" y="132207"/>
                </a:lnTo>
                <a:lnTo>
                  <a:pt x="2957830" y="132461"/>
                </a:lnTo>
                <a:lnTo>
                  <a:pt x="2961132" y="132461"/>
                </a:lnTo>
                <a:lnTo>
                  <a:pt x="2964942" y="132588"/>
                </a:lnTo>
                <a:lnTo>
                  <a:pt x="2973705" y="133350"/>
                </a:lnTo>
                <a:lnTo>
                  <a:pt x="2978150" y="133858"/>
                </a:lnTo>
                <a:lnTo>
                  <a:pt x="2982848" y="134747"/>
                </a:lnTo>
                <a:lnTo>
                  <a:pt x="2987421" y="135509"/>
                </a:lnTo>
                <a:lnTo>
                  <a:pt x="2991993" y="136651"/>
                </a:lnTo>
                <a:lnTo>
                  <a:pt x="3001264" y="139192"/>
                </a:lnTo>
                <a:lnTo>
                  <a:pt x="3005455" y="140843"/>
                </a:lnTo>
                <a:lnTo>
                  <a:pt x="3009265" y="142748"/>
                </a:lnTo>
                <a:lnTo>
                  <a:pt x="3010307" y="132207"/>
                </a:lnTo>
                <a:close/>
              </a:path>
              <a:path w="4029710" h="355600">
                <a:moveTo>
                  <a:pt x="947038" y="232918"/>
                </a:moveTo>
                <a:lnTo>
                  <a:pt x="943482" y="269875"/>
                </a:lnTo>
                <a:lnTo>
                  <a:pt x="948182" y="272923"/>
                </a:lnTo>
                <a:lnTo>
                  <a:pt x="953516" y="275590"/>
                </a:lnTo>
                <a:lnTo>
                  <a:pt x="959231" y="277622"/>
                </a:lnTo>
                <a:lnTo>
                  <a:pt x="965073" y="279781"/>
                </a:lnTo>
                <a:lnTo>
                  <a:pt x="970915" y="281432"/>
                </a:lnTo>
                <a:lnTo>
                  <a:pt x="976630" y="282575"/>
                </a:lnTo>
                <a:lnTo>
                  <a:pt x="982472" y="283845"/>
                </a:lnTo>
                <a:lnTo>
                  <a:pt x="988187" y="284734"/>
                </a:lnTo>
                <a:lnTo>
                  <a:pt x="993775" y="285242"/>
                </a:lnTo>
                <a:lnTo>
                  <a:pt x="999236" y="285877"/>
                </a:lnTo>
                <a:lnTo>
                  <a:pt x="1004188" y="286131"/>
                </a:lnTo>
                <a:lnTo>
                  <a:pt x="1008507" y="286131"/>
                </a:lnTo>
                <a:lnTo>
                  <a:pt x="1051941" y="277495"/>
                </a:lnTo>
                <a:lnTo>
                  <a:pt x="1077214" y="250571"/>
                </a:lnTo>
                <a:lnTo>
                  <a:pt x="1005459" y="250571"/>
                </a:lnTo>
                <a:lnTo>
                  <a:pt x="1002411" y="250317"/>
                </a:lnTo>
                <a:lnTo>
                  <a:pt x="1000251" y="250317"/>
                </a:lnTo>
                <a:lnTo>
                  <a:pt x="997076" y="250063"/>
                </a:lnTo>
                <a:lnTo>
                  <a:pt x="957199" y="239014"/>
                </a:lnTo>
                <a:lnTo>
                  <a:pt x="951992" y="236220"/>
                </a:lnTo>
                <a:lnTo>
                  <a:pt x="947038" y="232918"/>
                </a:lnTo>
                <a:close/>
              </a:path>
              <a:path w="4029710" h="355600">
                <a:moveTo>
                  <a:pt x="1018032" y="97282"/>
                </a:moveTo>
                <a:lnTo>
                  <a:pt x="975613" y="105918"/>
                </a:lnTo>
                <a:lnTo>
                  <a:pt x="948864" y="138763"/>
                </a:lnTo>
                <a:lnTo>
                  <a:pt x="947419" y="152273"/>
                </a:lnTo>
                <a:lnTo>
                  <a:pt x="947419" y="159131"/>
                </a:lnTo>
                <a:lnTo>
                  <a:pt x="974979" y="190626"/>
                </a:lnTo>
                <a:lnTo>
                  <a:pt x="1005078" y="203581"/>
                </a:lnTo>
                <a:lnTo>
                  <a:pt x="1009523" y="205486"/>
                </a:lnTo>
                <a:lnTo>
                  <a:pt x="1033780" y="220726"/>
                </a:lnTo>
                <a:lnTo>
                  <a:pt x="1035812" y="223139"/>
                </a:lnTo>
                <a:lnTo>
                  <a:pt x="1036828" y="225933"/>
                </a:lnTo>
                <a:lnTo>
                  <a:pt x="1036828" y="233299"/>
                </a:lnTo>
                <a:lnTo>
                  <a:pt x="1005459" y="250571"/>
                </a:lnTo>
                <a:lnTo>
                  <a:pt x="1077214" y="250571"/>
                </a:lnTo>
                <a:lnTo>
                  <a:pt x="1081278" y="229362"/>
                </a:lnTo>
                <a:lnTo>
                  <a:pt x="1081278" y="221361"/>
                </a:lnTo>
                <a:lnTo>
                  <a:pt x="1079500" y="214376"/>
                </a:lnTo>
                <a:lnTo>
                  <a:pt x="1075944" y="208661"/>
                </a:lnTo>
                <a:lnTo>
                  <a:pt x="1072388" y="202819"/>
                </a:lnTo>
                <a:lnTo>
                  <a:pt x="1024128" y="173227"/>
                </a:lnTo>
                <a:lnTo>
                  <a:pt x="1015365" y="169925"/>
                </a:lnTo>
                <a:lnTo>
                  <a:pt x="1007744" y="166624"/>
                </a:lnTo>
                <a:lnTo>
                  <a:pt x="1001394" y="163322"/>
                </a:lnTo>
                <a:lnTo>
                  <a:pt x="994918" y="160020"/>
                </a:lnTo>
                <a:lnTo>
                  <a:pt x="991743" y="155956"/>
                </a:lnTo>
                <a:lnTo>
                  <a:pt x="991743" y="144145"/>
                </a:lnTo>
                <a:lnTo>
                  <a:pt x="994791" y="139192"/>
                </a:lnTo>
                <a:lnTo>
                  <a:pt x="1000760" y="136398"/>
                </a:lnTo>
                <a:lnTo>
                  <a:pt x="1006856" y="133476"/>
                </a:lnTo>
                <a:lnTo>
                  <a:pt x="1013968" y="132207"/>
                </a:lnTo>
                <a:lnTo>
                  <a:pt x="1074827" y="132207"/>
                </a:lnTo>
                <a:lnTo>
                  <a:pt x="1077341" y="106807"/>
                </a:lnTo>
                <a:lnTo>
                  <a:pt x="1033287" y="97885"/>
                </a:lnTo>
                <a:lnTo>
                  <a:pt x="1025653" y="97428"/>
                </a:lnTo>
                <a:lnTo>
                  <a:pt x="1018032" y="97282"/>
                </a:lnTo>
                <a:close/>
              </a:path>
              <a:path w="4029710" h="355600">
                <a:moveTo>
                  <a:pt x="1074827" y="132207"/>
                </a:moveTo>
                <a:lnTo>
                  <a:pt x="1013968" y="132207"/>
                </a:lnTo>
                <a:lnTo>
                  <a:pt x="1022350" y="132461"/>
                </a:lnTo>
                <a:lnTo>
                  <a:pt x="1025651" y="132461"/>
                </a:lnTo>
                <a:lnTo>
                  <a:pt x="1029462" y="132588"/>
                </a:lnTo>
                <a:lnTo>
                  <a:pt x="1038225" y="133350"/>
                </a:lnTo>
                <a:lnTo>
                  <a:pt x="1042669" y="133858"/>
                </a:lnTo>
                <a:lnTo>
                  <a:pt x="1047369" y="134747"/>
                </a:lnTo>
                <a:lnTo>
                  <a:pt x="1051941" y="135509"/>
                </a:lnTo>
                <a:lnTo>
                  <a:pt x="1056513" y="136651"/>
                </a:lnTo>
                <a:lnTo>
                  <a:pt x="1065784" y="139192"/>
                </a:lnTo>
                <a:lnTo>
                  <a:pt x="1069975" y="140843"/>
                </a:lnTo>
                <a:lnTo>
                  <a:pt x="1073785" y="142748"/>
                </a:lnTo>
                <a:lnTo>
                  <a:pt x="1074827" y="132207"/>
                </a:lnTo>
                <a:close/>
              </a:path>
              <a:path w="4029710" h="355600">
                <a:moveTo>
                  <a:pt x="1183386" y="143128"/>
                </a:moveTo>
                <a:lnTo>
                  <a:pt x="1138936" y="143128"/>
                </a:lnTo>
                <a:lnTo>
                  <a:pt x="1138936" y="241046"/>
                </a:lnTo>
                <a:lnTo>
                  <a:pt x="1162431" y="277495"/>
                </a:lnTo>
                <a:lnTo>
                  <a:pt x="1192403" y="286512"/>
                </a:lnTo>
                <a:lnTo>
                  <a:pt x="1201420" y="286512"/>
                </a:lnTo>
                <a:lnTo>
                  <a:pt x="1239139" y="280924"/>
                </a:lnTo>
                <a:lnTo>
                  <a:pt x="1248664" y="276606"/>
                </a:lnTo>
                <a:lnTo>
                  <a:pt x="1246054" y="252095"/>
                </a:lnTo>
                <a:lnTo>
                  <a:pt x="1208151" y="252095"/>
                </a:lnTo>
                <a:lnTo>
                  <a:pt x="1196086" y="250698"/>
                </a:lnTo>
                <a:lnTo>
                  <a:pt x="1191641" y="248666"/>
                </a:lnTo>
                <a:lnTo>
                  <a:pt x="1188339" y="245237"/>
                </a:lnTo>
                <a:lnTo>
                  <a:pt x="1185037" y="241681"/>
                </a:lnTo>
                <a:lnTo>
                  <a:pt x="1183386" y="235839"/>
                </a:lnTo>
                <a:lnTo>
                  <a:pt x="1183386" y="143128"/>
                </a:lnTo>
                <a:close/>
              </a:path>
              <a:path w="4029710" h="355600">
                <a:moveTo>
                  <a:pt x="1245108" y="243205"/>
                </a:moveTo>
                <a:lnTo>
                  <a:pt x="1239012" y="245872"/>
                </a:lnTo>
                <a:lnTo>
                  <a:pt x="1231773" y="248031"/>
                </a:lnTo>
                <a:lnTo>
                  <a:pt x="1215517" y="251587"/>
                </a:lnTo>
                <a:lnTo>
                  <a:pt x="1208151" y="252095"/>
                </a:lnTo>
                <a:lnTo>
                  <a:pt x="1246054" y="252095"/>
                </a:lnTo>
                <a:lnTo>
                  <a:pt x="1245108" y="243205"/>
                </a:lnTo>
                <a:close/>
              </a:path>
              <a:path w="4029710" h="355600">
                <a:moveTo>
                  <a:pt x="1240536" y="99441"/>
                </a:moveTo>
                <a:lnTo>
                  <a:pt x="1199753" y="106679"/>
                </a:lnTo>
                <a:lnTo>
                  <a:pt x="1183386" y="107188"/>
                </a:lnTo>
                <a:lnTo>
                  <a:pt x="1093089" y="107188"/>
                </a:lnTo>
                <a:lnTo>
                  <a:pt x="1093089" y="143128"/>
                </a:lnTo>
                <a:lnTo>
                  <a:pt x="1183640" y="143128"/>
                </a:lnTo>
                <a:lnTo>
                  <a:pt x="1192589" y="142984"/>
                </a:lnTo>
                <a:lnTo>
                  <a:pt x="1236827" y="136429"/>
                </a:lnTo>
                <a:lnTo>
                  <a:pt x="1244092" y="134620"/>
                </a:lnTo>
                <a:lnTo>
                  <a:pt x="1240536" y="99441"/>
                </a:lnTo>
                <a:close/>
              </a:path>
              <a:path w="4029710" h="355600">
                <a:moveTo>
                  <a:pt x="1183386" y="45847"/>
                </a:moveTo>
                <a:lnTo>
                  <a:pt x="1138936" y="45847"/>
                </a:lnTo>
                <a:lnTo>
                  <a:pt x="1138936" y="107188"/>
                </a:lnTo>
                <a:lnTo>
                  <a:pt x="1183386" y="107188"/>
                </a:lnTo>
                <a:lnTo>
                  <a:pt x="1183386" y="45847"/>
                </a:lnTo>
                <a:close/>
              </a:path>
              <a:path w="4029710" h="355600">
                <a:moveTo>
                  <a:pt x="1847595" y="21590"/>
                </a:moveTo>
                <a:lnTo>
                  <a:pt x="1801495" y="21590"/>
                </a:lnTo>
                <a:lnTo>
                  <a:pt x="1801495" y="74549"/>
                </a:lnTo>
                <a:lnTo>
                  <a:pt x="1847595" y="74549"/>
                </a:lnTo>
                <a:lnTo>
                  <a:pt x="1847595" y="21590"/>
                </a:lnTo>
                <a:close/>
              </a:path>
              <a:path w="4029710" h="355600">
                <a:moveTo>
                  <a:pt x="3765677" y="17779"/>
                </a:moveTo>
                <a:lnTo>
                  <a:pt x="3712464" y="17779"/>
                </a:lnTo>
                <a:lnTo>
                  <a:pt x="3712464" y="284099"/>
                </a:lnTo>
                <a:lnTo>
                  <a:pt x="3757549" y="284099"/>
                </a:lnTo>
                <a:lnTo>
                  <a:pt x="3757549" y="89408"/>
                </a:lnTo>
                <a:lnTo>
                  <a:pt x="3799991" y="89408"/>
                </a:lnTo>
                <a:lnTo>
                  <a:pt x="3765677" y="17779"/>
                </a:lnTo>
                <a:close/>
              </a:path>
              <a:path w="4029710" h="355600">
                <a:moveTo>
                  <a:pt x="3799991" y="89408"/>
                </a:moveTo>
                <a:lnTo>
                  <a:pt x="3757549" y="89408"/>
                </a:lnTo>
                <a:lnTo>
                  <a:pt x="3763264" y="104013"/>
                </a:lnTo>
                <a:lnTo>
                  <a:pt x="3849116" y="284099"/>
                </a:lnTo>
                <a:lnTo>
                  <a:pt x="3901313" y="284099"/>
                </a:lnTo>
                <a:lnTo>
                  <a:pt x="3901313" y="209804"/>
                </a:lnTo>
                <a:lnTo>
                  <a:pt x="3856228" y="209804"/>
                </a:lnTo>
                <a:lnTo>
                  <a:pt x="3848480" y="190626"/>
                </a:lnTo>
                <a:lnTo>
                  <a:pt x="3799991" y="89408"/>
                </a:lnTo>
                <a:close/>
              </a:path>
              <a:path w="4029710" h="355600">
                <a:moveTo>
                  <a:pt x="3901313" y="17779"/>
                </a:moveTo>
                <a:lnTo>
                  <a:pt x="3856228" y="17779"/>
                </a:lnTo>
                <a:lnTo>
                  <a:pt x="3856228" y="209804"/>
                </a:lnTo>
                <a:lnTo>
                  <a:pt x="3901313" y="209804"/>
                </a:lnTo>
                <a:lnTo>
                  <a:pt x="3901313" y="17779"/>
                </a:lnTo>
                <a:close/>
              </a:path>
              <a:path w="4029710" h="355600">
                <a:moveTo>
                  <a:pt x="3537077" y="17779"/>
                </a:moveTo>
                <a:lnTo>
                  <a:pt x="3483864" y="17779"/>
                </a:lnTo>
                <a:lnTo>
                  <a:pt x="3483864" y="284099"/>
                </a:lnTo>
                <a:lnTo>
                  <a:pt x="3528949" y="284099"/>
                </a:lnTo>
                <a:lnTo>
                  <a:pt x="3528949" y="89408"/>
                </a:lnTo>
                <a:lnTo>
                  <a:pt x="3571391" y="89408"/>
                </a:lnTo>
                <a:lnTo>
                  <a:pt x="3537077" y="17779"/>
                </a:lnTo>
                <a:close/>
              </a:path>
              <a:path w="4029710" h="355600">
                <a:moveTo>
                  <a:pt x="3571391" y="89408"/>
                </a:moveTo>
                <a:lnTo>
                  <a:pt x="3528949" y="89408"/>
                </a:lnTo>
                <a:lnTo>
                  <a:pt x="3534664" y="104013"/>
                </a:lnTo>
                <a:lnTo>
                  <a:pt x="3620516" y="284099"/>
                </a:lnTo>
                <a:lnTo>
                  <a:pt x="3672713" y="284099"/>
                </a:lnTo>
                <a:lnTo>
                  <a:pt x="3672713" y="209804"/>
                </a:lnTo>
                <a:lnTo>
                  <a:pt x="3627628" y="209804"/>
                </a:lnTo>
                <a:lnTo>
                  <a:pt x="3619880" y="190626"/>
                </a:lnTo>
                <a:lnTo>
                  <a:pt x="3571391" y="89408"/>
                </a:lnTo>
                <a:close/>
              </a:path>
              <a:path w="4029710" h="355600">
                <a:moveTo>
                  <a:pt x="3672713" y="17779"/>
                </a:moveTo>
                <a:lnTo>
                  <a:pt x="3627628" y="17779"/>
                </a:lnTo>
                <a:lnTo>
                  <a:pt x="3627628" y="209804"/>
                </a:lnTo>
                <a:lnTo>
                  <a:pt x="3672713" y="209804"/>
                </a:lnTo>
                <a:lnTo>
                  <a:pt x="3672713" y="17779"/>
                </a:lnTo>
                <a:close/>
              </a:path>
              <a:path w="4029710" h="355600">
                <a:moveTo>
                  <a:pt x="3310381" y="17779"/>
                </a:moveTo>
                <a:lnTo>
                  <a:pt x="3264916" y="17779"/>
                </a:lnTo>
                <a:lnTo>
                  <a:pt x="3264916" y="284099"/>
                </a:lnTo>
                <a:lnTo>
                  <a:pt x="3310381" y="284099"/>
                </a:lnTo>
                <a:lnTo>
                  <a:pt x="3310381" y="170815"/>
                </a:lnTo>
                <a:lnTo>
                  <a:pt x="3366258" y="170815"/>
                </a:lnTo>
                <a:lnTo>
                  <a:pt x="3345942" y="146685"/>
                </a:lnTo>
                <a:lnTo>
                  <a:pt x="3365405" y="123951"/>
                </a:lnTo>
                <a:lnTo>
                  <a:pt x="3310381" y="123951"/>
                </a:lnTo>
                <a:lnTo>
                  <a:pt x="3310381" y="17779"/>
                </a:lnTo>
                <a:close/>
              </a:path>
              <a:path w="4029710" h="355600">
                <a:moveTo>
                  <a:pt x="3366258" y="170815"/>
                </a:moveTo>
                <a:lnTo>
                  <a:pt x="3310381" y="170815"/>
                </a:lnTo>
                <a:lnTo>
                  <a:pt x="3404870" y="284099"/>
                </a:lnTo>
                <a:lnTo>
                  <a:pt x="3461639" y="284099"/>
                </a:lnTo>
                <a:lnTo>
                  <a:pt x="3366258" y="170815"/>
                </a:lnTo>
                <a:close/>
              </a:path>
              <a:path w="4029710" h="355600">
                <a:moveTo>
                  <a:pt x="3456304" y="17779"/>
                </a:moveTo>
                <a:lnTo>
                  <a:pt x="3399535" y="17779"/>
                </a:lnTo>
                <a:lnTo>
                  <a:pt x="3310381" y="123951"/>
                </a:lnTo>
                <a:lnTo>
                  <a:pt x="3365405" y="123951"/>
                </a:lnTo>
                <a:lnTo>
                  <a:pt x="3456304" y="17779"/>
                </a:lnTo>
                <a:close/>
              </a:path>
              <a:path w="4029710" h="355600">
                <a:moveTo>
                  <a:pt x="1418717" y="17779"/>
                </a:moveTo>
                <a:lnTo>
                  <a:pt x="1365504" y="17779"/>
                </a:lnTo>
                <a:lnTo>
                  <a:pt x="1365504" y="284099"/>
                </a:lnTo>
                <a:lnTo>
                  <a:pt x="1410589" y="284099"/>
                </a:lnTo>
                <a:lnTo>
                  <a:pt x="1410589" y="89408"/>
                </a:lnTo>
                <a:lnTo>
                  <a:pt x="1453031" y="89408"/>
                </a:lnTo>
                <a:lnTo>
                  <a:pt x="1418717" y="17779"/>
                </a:lnTo>
                <a:close/>
              </a:path>
              <a:path w="4029710" h="355600">
                <a:moveTo>
                  <a:pt x="1453031" y="89408"/>
                </a:moveTo>
                <a:lnTo>
                  <a:pt x="1410589" y="89408"/>
                </a:lnTo>
                <a:lnTo>
                  <a:pt x="1416304" y="104013"/>
                </a:lnTo>
                <a:lnTo>
                  <a:pt x="1502156" y="284099"/>
                </a:lnTo>
                <a:lnTo>
                  <a:pt x="1554353" y="284099"/>
                </a:lnTo>
                <a:lnTo>
                  <a:pt x="1554353" y="209804"/>
                </a:lnTo>
                <a:lnTo>
                  <a:pt x="1509268" y="209804"/>
                </a:lnTo>
                <a:lnTo>
                  <a:pt x="1501520" y="190626"/>
                </a:lnTo>
                <a:lnTo>
                  <a:pt x="1453031" y="89408"/>
                </a:lnTo>
                <a:close/>
              </a:path>
              <a:path w="4029710" h="355600">
                <a:moveTo>
                  <a:pt x="1554353" y="17779"/>
                </a:moveTo>
                <a:lnTo>
                  <a:pt x="1509268" y="17779"/>
                </a:lnTo>
                <a:lnTo>
                  <a:pt x="1509268" y="209804"/>
                </a:lnTo>
                <a:lnTo>
                  <a:pt x="1554353" y="209804"/>
                </a:lnTo>
                <a:lnTo>
                  <a:pt x="1554353" y="17779"/>
                </a:lnTo>
                <a:close/>
              </a:path>
              <a:path w="4029710" h="355600">
                <a:moveTo>
                  <a:pt x="53212" y="17779"/>
                </a:moveTo>
                <a:lnTo>
                  <a:pt x="0" y="17779"/>
                </a:lnTo>
                <a:lnTo>
                  <a:pt x="0" y="284099"/>
                </a:lnTo>
                <a:lnTo>
                  <a:pt x="45085" y="284099"/>
                </a:lnTo>
                <a:lnTo>
                  <a:pt x="45085" y="89408"/>
                </a:lnTo>
                <a:lnTo>
                  <a:pt x="87527" y="89408"/>
                </a:lnTo>
                <a:lnTo>
                  <a:pt x="53212" y="17779"/>
                </a:lnTo>
                <a:close/>
              </a:path>
              <a:path w="4029710" h="355600">
                <a:moveTo>
                  <a:pt x="87527" y="89408"/>
                </a:moveTo>
                <a:lnTo>
                  <a:pt x="45085" y="89408"/>
                </a:lnTo>
                <a:lnTo>
                  <a:pt x="50800" y="104013"/>
                </a:lnTo>
                <a:lnTo>
                  <a:pt x="136651" y="284099"/>
                </a:lnTo>
                <a:lnTo>
                  <a:pt x="188849" y="284099"/>
                </a:lnTo>
                <a:lnTo>
                  <a:pt x="188849" y="209804"/>
                </a:lnTo>
                <a:lnTo>
                  <a:pt x="143763" y="209804"/>
                </a:lnTo>
                <a:lnTo>
                  <a:pt x="136017" y="190626"/>
                </a:lnTo>
                <a:lnTo>
                  <a:pt x="87527" y="89408"/>
                </a:lnTo>
                <a:close/>
              </a:path>
              <a:path w="4029710" h="355600">
                <a:moveTo>
                  <a:pt x="188849" y="17779"/>
                </a:moveTo>
                <a:lnTo>
                  <a:pt x="143763" y="17779"/>
                </a:lnTo>
                <a:lnTo>
                  <a:pt x="143763" y="209804"/>
                </a:lnTo>
                <a:lnTo>
                  <a:pt x="188849" y="209804"/>
                </a:lnTo>
                <a:lnTo>
                  <a:pt x="188849" y="17779"/>
                </a:lnTo>
                <a:close/>
              </a:path>
              <a:path w="4029710" h="355600">
                <a:moveTo>
                  <a:pt x="2155190" y="14604"/>
                </a:moveTo>
                <a:lnTo>
                  <a:pt x="2110740" y="14604"/>
                </a:lnTo>
                <a:lnTo>
                  <a:pt x="2110740" y="284099"/>
                </a:lnTo>
                <a:lnTo>
                  <a:pt x="2155190" y="284099"/>
                </a:lnTo>
                <a:lnTo>
                  <a:pt x="2155281" y="152146"/>
                </a:lnTo>
                <a:lnTo>
                  <a:pt x="2156841" y="149987"/>
                </a:lnTo>
                <a:lnTo>
                  <a:pt x="2194941" y="132842"/>
                </a:lnTo>
                <a:lnTo>
                  <a:pt x="2270547" y="132842"/>
                </a:lnTo>
                <a:lnTo>
                  <a:pt x="2267783" y="128351"/>
                </a:lnTo>
                <a:lnTo>
                  <a:pt x="2263140" y="122300"/>
                </a:lnTo>
                <a:lnTo>
                  <a:pt x="2257857" y="116871"/>
                </a:lnTo>
                <a:lnTo>
                  <a:pt x="2251932" y="112014"/>
                </a:lnTo>
                <a:lnTo>
                  <a:pt x="2249411" y="110363"/>
                </a:lnTo>
                <a:lnTo>
                  <a:pt x="2155190" y="110363"/>
                </a:lnTo>
                <a:lnTo>
                  <a:pt x="2155190" y="14604"/>
                </a:lnTo>
                <a:close/>
              </a:path>
              <a:path w="4029710" h="355600">
                <a:moveTo>
                  <a:pt x="2270547" y="132842"/>
                </a:moveTo>
                <a:lnTo>
                  <a:pt x="2205609" y="132842"/>
                </a:lnTo>
                <a:lnTo>
                  <a:pt x="2211197" y="134112"/>
                </a:lnTo>
                <a:lnTo>
                  <a:pt x="2216022" y="136651"/>
                </a:lnTo>
                <a:lnTo>
                  <a:pt x="2220976" y="139319"/>
                </a:lnTo>
                <a:lnTo>
                  <a:pt x="2225040" y="142875"/>
                </a:lnTo>
                <a:lnTo>
                  <a:pt x="2228469" y="147574"/>
                </a:lnTo>
                <a:lnTo>
                  <a:pt x="2231897" y="152146"/>
                </a:lnTo>
                <a:lnTo>
                  <a:pt x="2234438" y="157607"/>
                </a:lnTo>
                <a:lnTo>
                  <a:pt x="2236089" y="163829"/>
                </a:lnTo>
                <a:lnTo>
                  <a:pt x="2237740" y="170179"/>
                </a:lnTo>
                <a:lnTo>
                  <a:pt x="2238629" y="176911"/>
                </a:lnTo>
                <a:lnTo>
                  <a:pt x="2238629" y="284099"/>
                </a:lnTo>
                <a:lnTo>
                  <a:pt x="2282952" y="284099"/>
                </a:lnTo>
                <a:lnTo>
                  <a:pt x="2282952" y="182879"/>
                </a:lnTo>
                <a:lnTo>
                  <a:pt x="2282642" y="174142"/>
                </a:lnTo>
                <a:lnTo>
                  <a:pt x="2271807" y="134889"/>
                </a:lnTo>
                <a:lnTo>
                  <a:pt x="2270547" y="132842"/>
                </a:lnTo>
                <a:close/>
              </a:path>
              <a:path w="4029710" h="355600">
                <a:moveTo>
                  <a:pt x="2203831" y="97282"/>
                </a:moveTo>
                <a:lnTo>
                  <a:pt x="2161540" y="106425"/>
                </a:lnTo>
                <a:lnTo>
                  <a:pt x="2155190" y="110363"/>
                </a:lnTo>
                <a:lnTo>
                  <a:pt x="2249411" y="110363"/>
                </a:lnTo>
                <a:lnTo>
                  <a:pt x="2213280" y="97708"/>
                </a:lnTo>
                <a:lnTo>
                  <a:pt x="2203831" y="97282"/>
                </a:lnTo>
                <a:close/>
              </a:path>
              <a:path w="4029710" h="355600">
                <a:moveTo>
                  <a:pt x="3967353" y="0"/>
                </a:moveTo>
                <a:lnTo>
                  <a:pt x="3924046" y="0"/>
                </a:lnTo>
                <a:lnTo>
                  <a:pt x="3929997" y="7598"/>
                </a:lnTo>
                <a:lnTo>
                  <a:pt x="3935841" y="15541"/>
                </a:lnTo>
                <a:lnTo>
                  <a:pt x="3957494" y="50625"/>
                </a:lnTo>
                <a:lnTo>
                  <a:pt x="3974242" y="90471"/>
                </a:lnTo>
                <a:lnTo>
                  <a:pt x="3983894" y="135413"/>
                </a:lnTo>
                <a:lnTo>
                  <a:pt x="3985132" y="159385"/>
                </a:lnTo>
                <a:lnTo>
                  <a:pt x="3984823" y="171529"/>
                </a:lnTo>
                <a:lnTo>
                  <a:pt x="3977417" y="217322"/>
                </a:lnTo>
                <a:lnTo>
                  <a:pt x="3962485" y="258573"/>
                </a:lnTo>
                <a:lnTo>
                  <a:pt x="3941595" y="294703"/>
                </a:lnTo>
                <a:lnTo>
                  <a:pt x="3923665" y="318135"/>
                </a:lnTo>
                <a:lnTo>
                  <a:pt x="3967353" y="318135"/>
                </a:lnTo>
                <a:lnTo>
                  <a:pt x="3991991" y="287401"/>
                </a:lnTo>
                <a:lnTo>
                  <a:pt x="4011676" y="251587"/>
                </a:lnTo>
                <a:lnTo>
                  <a:pt x="4024629" y="209296"/>
                </a:lnTo>
                <a:lnTo>
                  <a:pt x="4029455" y="159385"/>
                </a:lnTo>
                <a:lnTo>
                  <a:pt x="4029166" y="146173"/>
                </a:lnTo>
                <a:lnTo>
                  <a:pt x="4022034" y="98057"/>
                </a:lnTo>
                <a:lnTo>
                  <a:pt x="4007439" y="57403"/>
                </a:lnTo>
                <a:lnTo>
                  <a:pt x="3986158" y="22949"/>
                </a:lnTo>
                <a:lnTo>
                  <a:pt x="3973828" y="7379"/>
                </a:lnTo>
                <a:lnTo>
                  <a:pt x="3967353" y="0"/>
                </a:lnTo>
                <a:close/>
              </a:path>
              <a:path w="4029710" h="355600">
                <a:moveTo>
                  <a:pt x="3233420" y="0"/>
                </a:moveTo>
                <a:lnTo>
                  <a:pt x="3190113" y="0"/>
                </a:lnTo>
                <a:lnTo>
                  <a:pt x="3183491" y="7379"/>
                </a:lnTo>
                <a:lnTo>
                  <a:pt x="3159771" y="39497"/>
                </a:lnTo>
                <a:lnTo>
                  <a:pt x="3141853" y="76860"/>
                </a:lnTo>
                <a:lnTo>
                  <a:pt x="3130635" y="121130"/>
                </a:lnTo>
                <a:lnTo>
                  <a:pt x="3128010" y="159385"/>
                </a:lnTo>
                <a:lnTo>
                  <a:pt x="3128297" y="172648"/>
                </a:lnTo>
                <a:lnTo>
                  <a:pt x="3135375" y="220511"/>
                </a:lnTo>
                <a:lnTo>
                  <a:pt x="3149969" y="261058"/>
                </a:lnTo>
                <a:lnTo>
                  <a:pt x="3171057" y="295542"/>
                </a:lnTo>
                <a:lnTo>
                  <a:pt x="3190113" y="318135"/>
                </a:lnTo>
                <a:lnTo>
                  <a:pt x="3233801" y="318135"/>
                </a:lnTo>
                <a:lnTo>
                  <a:pt x="3227681" y="310705"/>
                </a:lnTo>
                <a:lnTo>
                  <a:pt x="3221704" y="302895"/>
                </a:lnTo>
                <a:lnTo>
                  <a:pt x="3199685" y="268112"/>
                </a:lnTo>
                <a:lnTo>
                  <a:pt x="3183096" y="228076"/>
                </a:lnTo>
                <a:lnTo>
                  <a:pt x="3173571" y="183388"/>
                </a:lnTo>
                <a:lnTo>
                  <a:pt x="3172333" y="159385"/>
                </a:lnTo>
                <a:lnTo>
                  <a:pt x="3172642" y="147292"/>
                </a:lnTo>
                <a:lnTo>
                  <a:pt x="3179998" y="101248"/>
                </a:lnTo>
                <a:lnTo>
                  <a:pt x="3195250" y="60140"/>
                </a:lnTo>
                <a:lnTo>
                  <a:pt x="3215899" y="23842"/>
                </a:lnTo>
                <a:lnTo>
                  <a:pt x="3227468" y="7598"/>
                </a:lnTo>
                <a:lnTo>
                  <a:pt x="3233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333E50"/>
                </a:solidFill>
              </a:rPr>
              <a:t>Machine  </a:t>
            </a:r>
            <a:r>
              <a:rPr sz="1800" spc="65" dirty="0">
                <a:solidFill>
                  <a:srgbClr val="333E50"/>
                </a:solidFill>
              </a:rPr>
              <a:t>Learn</a:t>
            </a:r>
            <a:r>
              <a:rPr sz="1800" spc="-5" dirty="0">
                <a:solidFill>
                  <a:srgbClr val="333E50"/>
                </a:solidFill>
              </a:rPr>
              <a:t>i</a:t>
            </a:r>
            <a:r>
              <a:rPr sz="1800" spc="30" dirty="0">
                <a:solidFill>
                  <a:srgbClr val="333E50"/>
                </a:solidFill>
              </a:rPr>
              <a:t>ng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633171" y="1109598"/>
            <a:ext cx="676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3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데이터 </a:t>
            </a:r>
            <a:r>
              <a:rPr sz="2800" b="0" spc="1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포인트(sample) </a:t>
            </a:r>
            <a:r>
              <a:rPr sz="2800" b="0" spc="-3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사이 </a:t>
            </a:r>
            <a:r>
              <a:rPr sz="2800" b="0" spc="-3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거리 값 측정</a:t>
            </a:r>
            <a:r>
              <a:rPr sz="2800" b="0" spc="34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-4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방법</a:t>
            </a:r>
            <a:endParaRPr sz="2800">
              <a:latin typeface="나눔스퀘어OTF Light"/>
              <a:cs typeface="나눔스퀘어OTF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9347" y="2176272"/>
            <a:ext cx="8409432" cy="1658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8545" y="3992372"/>
            <a:ext cx="651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유클리디언 거리공식 </a:t>
            </a:r>
            <a:r>
              <a:rPr sz="2800" b="0" spc="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(</a:t>
            </a:r>
            <a:r>
              <a:rPr sz="2800" b="1" spc="10" dirty="0">
                <a:solidFill>
                  <a:srgbClr val="FFFFFF"/>
                </a:solidFill>
                <a:latin typeface="맑은 고딕"/>
                <a:cs typeface="맑은 고딕"/>
              </a:rPr>
              <a:t>Euclidean</a:t>
            </a:r>
            <a:r>
              <a:rPr sz="2800" b="1" spc="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맑은 고딕"/>
                <a:cs typeface="맑은 고딕"/>
              </a:rPr>
              <a:t>Distance)</a:t>
            </a:r>
            <a:endParaRPr sz="2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8208" y="165862"/>
            <a:ext cx="196850" cy="266700"/>
          </a:xfrm>
          <a:custGeom>
            <a:avLst/>
            <a:gdLst/>
            <a:ahLst/>
            <a:cxnLst/>
            <a:rect l="l" t="t" r="r" b="b"/>
            <a:pathLst>
              <a:path w="196850" h="266700">
                <a:moveTo>
                  <a:pt x="45465" y="0"/>
                </a:moveTo>
                <a:lnTo>
                  <a:pt x="0" y="0"/>
                </a:lnTo>
                <a:lnTo>
                  <a:pt x="0" y="266319"/>
                </a:lnTo>
                <a:lnTo>
                  <a:pt x="45465" y="266319"/>
                </a:lnTo>
                <a:lnTo>
                  <a:pt x="45465" y="153035"/>
                </a:lnTo>
                <a:lnTo>
                  <a:pt x="101342" y="153035"/>
                </a:lnTo>
                <a:lnTo>
                  <a:pt x="81025" y="128905"/>
                </a:lnTo>
                <a:lnTo>
                  <a:pt x="100489" y="106172"/>
                </a:lnTo>
                <a:lnTo>
                  <a:pt x="45465" y="106172"/>
                </a:lnTo>
                <a:lnTo>
                  <a:pt x="45465" y="0"/>
                </a:lnTo>
                <a:close/>
              </a:path>
              <a:path w="196850" h="266700">
                <a:moveTo>
                  <a:pt x="101342" y="153035"/>
                </a:moveTo>
                <a:lnTo>
                  <a:pt x="45465" y="153035"/>
                </a:lnTo>
                <a:lnTo>
                  <a:pt x="139953" y="266319"/>
                </a:lnTo>
                <a:lnTo>
                  <a:pt x="196722" y="266319"/>
                </a:lnTo>
                <a:lnTo>
                  <a:pt x="101342" y="153035"/>
                </a:lnTo>
                <a:close/>
              </a:path>
              <a:path w="196850" h="266700">
                <a:moveTo>
                  <a:pt x="191388" y="0"/>
                </a:moveTo>
                <a:lnTo>
                  <a:pt x="134619" y="0"/>
                </a:lnTo>
                <a:lnTo>
                  <a:pt x="45465" y="106172"/>
                </a:lnTo>
                <a:lnTo>
                  <a:pt x="100489" y="106172"/>
                </a:lnTo>
                <a:lnTo>
                  <a:pt x="191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2552" y="29151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36" y="0"/>
                </a:lnTo>
              </a:path>
            </a:pathLst>
          </a:custGeom>
          <a:ln w="36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9557" y="148081"/>
            <a:ext cx="4029710" cy="355600"/>
          </a:xfrm>
          <a:custGeom>
            <a:avLst/>
            <a:gdLst/>
            <a:ahLst/>
            <a:cxnLst/>
            <a:rect l="l" t="t" r="r" b="b"/>
            <a:pathLst>
              <a:path w="4029710" h="355600">
                <a:moveTo>
                  <a:pt x="514857" y="159003"/>
                </a:moveTo>
                <a:lnTo>
                  <a:pt x="510159" y="159003"/>
                </a:lnTo>
                <a:lnTo>
                  <a:pt x="502108" y="159192"/>
                </a:lnTo>
                <a:lnTo>
                  <a:pt x="461200" y="165862"/>
                </a:lnTo>
                <a:lnTo>
                  <a:pt x="428638" y="185943"/>
                </a:lnTo>
                <a:lnTo>
                  <a:pt x="415036" y="224409"/>
                </a:lnTo>
                <a:lnTo>
                  <a:pt x="415369" y="231644"/>
                </a:lnTo>
                <a:lnTo>
                  <a:pt x="435229" y="270256"/>
                </a:lnTo>
                <a:lnTo>
                  <a:pt x="471709" y="285146"/>
                </a:lnTo>
                <a:lnTo>
                  <a:pt x="486791" y="286131"/>
                </a:lnTo>
                <a:lnTo>
                  <a:pt x="493285" y="285938"/>
                </a:lnTo>
                <a:lnTo>
                  <a:pt x="534669" y="273812"/>
                </a:lnTo>
                <a:lnTo>
                  <a:pt x="578993" y="273812"/>
                </a:lnTo>
                <a:lnTo>
                  <a:pt x="578993" y="250317"/>
                </a:lnTo>
                <a:lnTo>
                  <a:pt x="480822" y="250317"/>
                </a:lnTo>
                <a:lnTo>
                  <a:pt x="473456" y="248285"/>
                </a:lnTo>
                <a:lnTo>
                  <a:pt x="461644" y="240284"/>
                </a:lnTo>
                <a:lnTo>
                  <a:pt x="458724" y="233680"/>
                </a:lnTo>
                <a:lnTo>
                  <a:pt x="458724" y="218059"/>
                </a:lnTo>
                <a:lnTo>
                  <a:pt x="490093" y="196342"/>
                </a:lnTo>
                <a:lnTo>
                  <a:pt x="510031" y="194564"/>
                </a:lnTo>
                <a:lnTo>
                  <a:pt x="578993" y="194564"/>
                </a:lnTo>
                <a:lnTo>
                  <a:pt x="578993" y="171450"/>
                </a:lnTo>
                <a:lnTo>
                  <a:pt x="578209" y="160527"/>
                </a:lnTo>
                <a:lnTo>
                  <a:pt x="534288" y="160527"/>
                </a:lnTo>
                <a:lnTo>
                  <a:pt x="530479" y="160020"/>
                </a:lnTo>
                <a:lnTo>
                  <a:pt x="526795" y="159639"/>
                </a:lnTo>
                <a:lnTo>
                  <a:pt x="519175" y="159131"/>
                </a:lnTo>
                <a:lnTo>
                  <a:pt x="514857" y="159003"/>
                </a:lnTo>
                <a:close/>
              </a:path>
              <a:path w="4029710" h="355600">
                <a:moveTo>
                  <a:pt x="578993" y="273812"/>
                </a:moveTo>
                <a:lnTo>
                  <a:pt x="534669" y="273812"/>
                </a:lnTo>
                <a:lnTo>
                  <a:pt x="534669" y="284099"/>
                </a:lnTo>
                <a:lnTo>
                  <a:pt x="578993" y="284099"/>
                </a:lnTo>
                <a:lnTo>
                  <a:pt x="578993" y="273812"/>
                </a:lnTo>
                <a:close/>
              </a:path>
              <a:path w="4029710" h="355600">
                <a:moveTo>
                  <a:pt x="578993" y="194564"/>
                </a:moveTo>
                <a:lnTo>
                  <a:pt x="519811" y="194564"/>
                </a:lnTo>
                <a:lnTo>
                  <a:pt x="523113" y="194691"/>
                </a:lnTo>
                <a:lnTo>
                  <a:pt x="526161" y="194691"/>
                </a:lnTo>
                <a:lnTo>
                  <a:pt x="529209" y="194818"/>
                </a:lnTo>
                <a:lnTo>
                  <a:pt x="534669" y="195325"/>
                </a:lnTo>
                <a:lnTo>
                  <a:pt x="534669" y="230759"/>
                </a:lnTo>
                <a:lnTo>
                  <a:pt x="496950" y="250317"/>
                </a:lnTo>
                <a:lnTo>
                  <a:pt x="578993" y="250317"/>
                </a:lnTo>
                <a:lnTo>
                  <a:pt x="578993" y="194564"/>
                </a:lnTo>
                <a:close/>
              </a:path>
              <a:path w="4029710" h="355600">
                <a:moveTo>
                  <a:pt x="570055" y="130301"/>
                </a:moveTo>
                <a:lnTo>
                  <a:pt x="496697" y="130301"/>
                </a:lnTo>
                <a:lnTo>
                  <a:pt x="504555" y="130778"/>
                </a:lnTo>
                <a:lnTo>
                  <a:pt x="511556" y="132207"/>
                </a:lnTo>
                <a:lnTo>
                  <a:pt x="534288" y="160527"/>
                </a:lnTo>
                <a:lnTo>
                  <a:pt x="578209" y="160527"/>
                </a:lnTo>
                <a:lnTo>
                  <a:pt x="577707" y="153519"/>
                </a:lnTo>
                <a:lnTo>
                  <a:pt x="573849" y="138017"/>
                </a:lnTo>
                <a:lnTo>
                  <a:pt x="570055" y="130301"/>
                </a:lnTo>
                <a:close/>
              </a:path>
              <a:path w="4029710" h="355600">
                <a:moveTo>
                  <a:pt x="499110" y="95503"/>
                </a:moveTo>
                <a:lnTo>
                  <a:pt x="493013" y="95503"/>
                </a:lnTo>
                <a:lnTo>
                  <a:pt x="485394" y="96393"/>
                </a:lnTo>
                <a:lnTo>
                  <a:pt x="449072" y="107188"/>
                </a:lnTo>
                <a:lnTo>
                  <a:pt x="453009" y="140589"/>
                </a:lnTo>
                <a:lnTo>
                  <a:pt x="460152" y="137707"/>
                </a:lnTo>
                <a:lnTo>
                  <a:pt x="466725" y="135350"/>
                </a:lnTo>
                <a:lnTo>
                  <a:pt x="472725" y="133516"/>
                </a:lnTo>
                <a:lnTo>
                  <a:pt x="478155" y="132207"/>
                </a:lnTo>
                <a:lnTo>
                  <a:pt x="485013" y="130937"/>
                </a:lnTo>
                <a:lnTo>
                  <a:pt x="491236" y="130301"/>
                </a:lnTo>
                <a:lnTo>
                  <a:pt x="570055" y="130301"/>
                </a:lnTo>
                <a:lnTo>
                  <a:pt x="567420" y="124944"/>
                </a:lnTo>
                <a:lnTo>
                  <a:pt x="558419" y="114300"/>
                </a:lnTo>
                <a:lnTo>
                  <a:pt x="547008" y="106058"/>
                </a:lnTo>
                <a:lnTo>
                  <a:pt x="533336" y="100187"/>
                </a:lnTo>
                <a:lnTo>
                  <a:pt x="517378" y="96672"/>
                </a:lnTo>
                <a:lnTo>
                  <a:pt x="499110" y="95503"/>
                </a:lnTo>
                <a:close/>
              </a:path>
              <a:path w="4029710" h="355600">
                <a:moveTo>
                  <a:pt x="1675765" y="97282"/>
                </a:moveTo>
                <a:lnTo>
                  <a:pt x="1637792" y="104775"/>
                </a:lnTo>
                <a:lnTo>
                  <a:pt x="1604363" y="131367"/>
                </a:lnTo>
                <a:lnTo>
                  <a:pt x="1587754" y="170830"/>
                </a:lnTo>
                <a:lnTo>
                  <a:pt x="1586230" y="188595"/>
                </a:lnTo>
                <a:lnTo>
                  <a:pt x="1586535" y="198024"/>
                </a:lnTo>
                <a:lnTo>
                  <a:pt x="1597025" y="241458"/>
                </a:lnTo>
                <a:lnTo>
                  <a:pt x="1625760" y="272581"/>
                </a:lnTo>
                <a:lnTo>
                  <a:pt x="1664073" y="285202"/>
                </a:lnTo>
                <a:lnTo>
                  <a:pt x="1683258" y="286385"/>
                </a:lnTo>
                <a:lnTo>
                  <a:pt x="1690243" y="286131"/>
                </a:lnTo>
                <a:lnTo>
                  <a:pt x="1697101" y="285242"/>
                </a:lnTo>
                <a:lnTo>
                  <a:pt x="1703958" y="284480"/>
                </a:lnTo>
                <a:lnTo>
                  <a:pt x="1742567" y="271780"/>
                </a:lnTo>
                <a:lnTo>
                  <a:pt x="1746122" y="269113"/>
                </a:lnTo>
                <a:lnTo>
                  <a:pt x="1743233" y="250053"/>
                </a:lnTo>
                <a:lnTo>
                  <a:pt x="1684448" y="250053"/>
                </a:lnTo>
                <a:lnTo>
                  <a:pt x="1677162" y="249936"/>
                </a:lnTo>
                <a:lnTo>
                  <a:pt x="1639258" y="229369"/>
                </a:lnTo>
                <a:lnTo>
                  <a:pt x="1631060" y="207010"/>
                </a:lnTo>
                <a:lnTo>
                  <a:pt x="1760346" y="207010"/>
                </a:lnTo>
                <a:lnTo>
                  <a:pt x="1760039" y="194577"/>
                </a:lnTo>
                <a:lnTo>
                  <a:pt x="1759124" y="182800"/>
                </a:lnTo>
                <a:lnTo>
                  <a:pt x="1757614" y="171666"/>
                </a:lnTo>
                <a:lnTo>
                  <a:pt x="1757520" y="171196"/>
                </a:lnTo>
                <a:lnTo>
                  <a:pt x="1631695" y="171196"/>
                </a:lnTo>
                <a:lnTo>
                  <a:pt x="1632458" y="166370"/>
                </a:lnTo>
                <a:lnTo>
                  <a:pt x="1645284" y="145161"/>
                </a:lnTo>
                <a:lnTo>
                  <a:pt x="1648968" y="141604"/>
                </a:lnTo>
                <a:lnTo>
                  <a:pt x="1653413" y="138811"/>
                </a:lnTo>
                <a:lnTo>
                  <a:pt x="1663319" y="134239"/>
                </a:lnTo>
                <a:lnTo>
                  <a:pt x="1668907" y="133096"/>
                </a:lnTo>
                <a:lnTo>
                  <a:pt x="1744611" y="133096"/>
                </a:lnTo>
                <a:lnTo>
                  <a:pt x="1740534" y="126619"/>
                </a:lnTo>
                <a:lnTo>
                  <a:pt x="1705822" y="101514"/>
                </a:lnTo>
                <a:lnTo>
                  <a:pt x="1686546" y="97756"/>
                </a:lnTo>
                <a:lnTo>
                  <a:pt x="1675765" y="97282"/>
                </a:lnTo>
                <a:close/>
              </a:path>
              <a:path w="4029710" h="355600">
                <a:moveTo>
                  <a:pt x="1740789" y="233934"/>
                </a:moveTo>
                <a:lnTo>
                  <a:pt x="1699879" y="248667"/>
                </a:lnTo>
                <a:lnTo>
                  <a:pt x="1684448" y="250053"/>
                </a:lnTo>
                <a:lnTo>
                  <a:pt x="1743233" y="250053"/>
                </a:lnTo>
                <a:lnTo>
                  <a:pt x="1740789" y="233934"/>
                </a:lnTo>
                <a:close/>
              </a:path>
              <a:path w="4029710" h="355600">
                <a:moveTo>
                  <a:pt x="1744611" y="133096"/>
                </a:moveTo>
                <a:lnTo>
                  <a:pt x="1675003" y="133096"/>
                </a:lnTo>
                <a:lnTo>
                  <a:pt x="1683625" y="133786"/>
                </a:lnTo>
                <a:lnTo>
                  <a:pt x="1691211" y="135858"/>
                </a:lnTo>
                <a:lnTo>
                  <a:pt x="1715134" y="171196"/>
                </a:lnTo>
                <a:lnTo>
                  <a:pt x="1757520" y="171196"/>
                </a:lnTo>
                <a:lnTo>
                  <a:pt x="1755520" y="161163"/>
                </a:lnTo>
                <a:lnTo>
                  <a:pt x="1752786" y="151425"/>
                </a:lnTo>
                <a:lnTo>
                  <a:pt x="1749361" y="142414"/>
                </a:lnTo>
                <a:lnTo>
                  <a:pt x="1745269" y="134141"/>
                </a:lnTo>
                <a:lnTo>
                  <a:pt x="1744611" y="133096"/>
                </a:lnTo>
                <a:close/>
              </a:path>
              <a:path w="4029710" h="355600">
                <a:moveTo>
                  <a:pt x="839088" y="97282"/>
                </a:moveTo>
                <a:lnTo>
                  <a:pt x="801116" y="104775"/>
                </a:lnTo>
                <a:lnTo>
                  <a:pt x="767687" y="131367"/>
                </a:lnTo>
                <a:lnTo>
                  <a:pt x="751078" y="170830"/>
                </a:lnTo>
                <a:lnTo>
                  <a:pt x="749554" y="188595"/>
                </a:lnTo>
                <a:lnTo>
                  <a:pt x="749859" y="198024"/>
                </a:lnTo>
                <a:lnTo>
                  <a:pt x="760348" y="241458"/>
                </a:lnTo>
                <a:lnTo>
                  <a:pt x="789084" y="272581"/>
                </a:lnTo>
                <a:lnTo>
                  <a:pt x="827397" y="285202"/>
                </a:lnTo>
                <a:lnTo>
                  <a:pt x="846582" y="286385"/>
                </a:lnTo>
                <a:lnTo>
                  <a:pt x="853567" y="286131"/>
                </a:lnTo>
                <a:lnTo>
                  <a:pt x="860425" y="285242"/>
                </a:lnTo>
                <a:lnTo>
                  <a:pt x="867282" y="284480"/>
                </a:lnTo>
                <a:lnTo>
                  <a:pt x="905891" y="271780"/>
                </a:lnTo>
                <a:lnTo>
                  <a:pt x="909447" y="269113"/>
                </a:lnTo>
                <a:lnTo>
                  <a:pt x="906557" y="250053"/>
                </a:lnTo>
                <a:lnTo>
                  <a:pt x="847772" y="250053"/>
                </a:lnTo>
                <a:lnTo>
                  <a:pt x="840486" y="249936"/>
                </a:lnTo>
                <a:lnTo>
                  <a:pt x="802582" y="229369"/>
                </a:lnTo>
                <a:lnTo>
                  <a:pt x="794385" y="207010"/>
                </a:lnTo>
                <a:lnTo>
                  <a:pt x="923670" y="207010"/>
                </a:lnTo>
                <a:lnTo>
                  <a:pt x="923363" y="194577"/>
                </a:lnTo>
                <a:lnTo>
                  <a:pt x="922448" y="182800"/>
                </a:lnTo>
                <a:lnTo>
                  <a:pt x="920938" y="171666"/>
                </a:lnTo>
                <a:lnTo>
                  <a:pt x="920844" y="171196"/>
                </a:lnTo>
                <a:lnTo>
                  <a:pt x="795019" y="171196"/>
                </a:lnTo>
                <a:lnTo>
                  <a:pt x="795782" y="166370"/>
                </a:lnTo>
                <a:lnTo>
                  <a:pt x="808609" y="145161"/>
                </a:lnTo>
                <a:lnTo>
                  <a:pt x="812292" y="141604"/>
                </a:lnTo>
                <a:lnTo>
                  <a:pt x="816737" y="138811"/>
                </a:lnTo>
                <a:lnTo>
                  <a:pt x="826643" y="134239"/>
                </a:lnTo>
                <a:lnTo>
                  <a:pt x="832231" y="133096"/>
                </a:lnTo>
                <a:lnTo>
                  <a:pt x="907935" y="133096"/>
                </a:lnTo>
                <a:lnTo>
                  <a:pt x="903859" y="126619"/>
                </a:lnTo>
                <a:lnTo>
                  <a:pt x="869146" y="101514"/>
                </a:lnTo>
                <a:lnTo>
                  <a:pt x="849870" y="97756"/>
                </a:lnTo>
                <a:lnTo>
                  <a:pt x="839088" y="97282"/>
                </a:lnTo>
                <a:close/>
              </a:path>
              <a:path w="4029710" h="355600">
                <a:moveTo>
                  <a:pt x="904113" y="233934"/>
                </a:moveTo>
                <a:lnTo>
                  <a:pt x="863203" y="248667"/>
                </a:lnTo>
                <a:lnTo>
                  <a:pt x="847772" y="250053"/>
                </a:lnTo>
                <a:lnTo>
                  <a:pt x="906557" y="250053"/>
                </a:lnTo>
                <a:lnTo>
                  <a:pt x="904113" y="233934"/>
                </a:lnTo>
                <a:close/>
              </a:path>
              <a:path w="4029710" h="355600">
                <a:moveTo>
                  <a:pt x="907935" y="133096"/>
                </a:moveTo>
                <a:lnTo>
                  <a:pt x="838326" y="133096"/>
                </a:lnTo>
                <a:lnTo>
                  <a:pt x="846949" y="133786"/>
                </a:lnTo>
                <a:lnTo>
                  <a:pt x="854535" y="135858"/>
                </a:lnTo>
                <a:lnTo>
                  <a:pt x="878459" y="171196"/>
                </a:lnTo>
                <a:lnTo>
                  <a:pt x="920844" y="171196"/>
                </a:lnTo>
                <a:lnTo>
                  <a:pt x="918844" y="161163"/>
                </a:lnTo>
                <a:lnTo>
                  <a:pt x="916110" y="151425"/>
                </a:lnTo>
                <a:lnTo>
                  <a:pt x="912685" y="142414"/>
                </a:lnTo>
                <a:lnTo>
                  <a:pt x="908593" y="134141"/>
                </a:lnTo>
                <a:lnTo>
                  <a:pt x="907935" y="133096"/>
                </a:lnTo>
                <a:close/>
              </a:path>
              <a:path w="4029710" h="355600">
                <a:moveTo>
                  <a:pt x="310261" y="97282"/>
                </a:moveTo>
                <a:lnTo>
                  <a:pt x="272288" y="104775"/>
                </a:lnTo>
                <a:lnTo>
                  <a:pt x="238859" y="131367"/>
                </a:lnTo>
                <a:lnTo>
                  <a:pt x="222250" y="170830"/>
                </a:lnTo>
                <a:lnTo>
                  <a:pt x="220725" y="188595"/>
                </a:lnTo>
                <a:lnTo>
                  <a:pt x="221031" y="198024"/>
                </a:lnTo>
                <a:lnTo>
                  <a:pt x="231520" y="241458"/>
                </a:lnTo>
                <a:lnTo>
                  <a:pt x="260256" y="272581"/>
                </a:lnTo>
                <a:lnTo>
                  <a:pt x="298569" y="285202"/>
                </a:lnTo>
                <a:lnTo>
                  <a:pt x="317754" y="286385"/>
                </a:lnTo>
                <a:lnTo>
                  <a:pt x="324738" y="286131"/>
                </a:lnTo>
                <a:lnTo>
                  <a:pt x="331597" y="285242"/>
                </a:lnTo>
                <a:lnTo>
                  <a:pt x="338455" y="284480"/>
                </a:lnTo>
                <a:lnTo>
                  <a:pt x="377063" y="271780"/>
                </a:lnTo>
                <a:lnTo>
                  <a:pt x="380619" y="269113"/>
                </a:lnTo>
                <a:lnTo>
                  <a:pt x="377729" y="250053"/>
                </a:lnTo>
                <a:lnTo>
                  <a:pt x="318944" y="250053"/>
                </a:lnTo>
                <a:lnTo>
                  <a:pt x="311657" y="249936"/>
                </a:lnTo>
                <a:lnTo>
                  <a:pt x="273754" y="229369"/>
                </a:lnTo>
                <a:lnTo>
                  <a:pt x="265556" y="207010"/>
                </a:lnTo>
                <a:lnTo>
                  <a:pt x="394843" y="207010"/>
                </a:lnTo>
                <a:lnTo>
                  <a:pt x="394535" y="194577"/>
                </a:lnTo>
                <a:lnTo>
                  <a:pt x="393620" y="182800"/>
                </a:lnTo>
                <a:lnTo>
                  <a:pt x="392110" y="171666"/>
                </a:lnTo>
                <a:lnTo>
                  <a:pt x="392016" y="171196"/>
                </a:lnTo>
                <a:lnTo>
                  <a:pt x="266192" y="171196"/>
                </a:lnTo>
                <a:lnTo>
                  <a:pt x="266954" y="166370"/>
                </a:lnTo>
                <a:lnTo>
                  <a:pt x="279781" y="145161"/>
                </a:lnTo>
                <a:lnTo>
                  <a:pt x="283463" y="141604"/>
                </a:lnTo>
                <a:lnTo>
                  <a:pt x="287909" y="138811"/>
                </a:lnTo>
                <a:lnTo>
                  <a:pt x="297815" y="134239"/>
                </a:lnTo>
                <a:lnTo>
                  <a:pt x="303403" y="133096"/>
                </a:lnTo>
                <a:lnTo>
                  <a:pt x="379107" y="133096"/>
                </a:lnTo>
                <a:lnTo>
                  <a:pt x="375031" y="126619"/>
                </a:lnTo>
                <a:lnTo>
                  <a:pt x="340318" y="101514"/>
                </a:lnTo>
                <a:lnTo>
                  <a:pt x="321042" y="97756"/>
                </a:lnTo>
                <a:lnTo>
                  <a:pt x="310261" y="97282"/>
                </a:lnTo>
                <a:close/>
              </a:path>
              <a:path w="4029710" h="355600">
                <a:moveTo>
                  <a:pt x="375285" y="233934"/>
                </a:moveTo>
                <a:lnTo>
                  <a:pt x="334375" y="248667"/>
                </a:lnTo>
                <a:lnTo>
                  <a:pt x="318944" y="250053"/>
                </a:lnTo>
                <a:lnTo>
                  <a:pt x="377729" y="250053"/>
                </a:lnTo>
                <a:lnTo>
                  <a:pt x="375285" y="233934"/>
                </a:lnTo>
                <a:close/>
              </a:path>
              <a:path w="4029710" h="355600">
                <a:moveTo>
                  <a:pt x="379107" y="133096"/>
                </a:moveTo>
                <a:lnTo>
                  <a:pt x="309499" y="133096"/>
                </a:lnTo>
                <a:lnTo>
                  <a:pt x="318121" y="133786"/>
                </a:lnTo>
                <a:lnTo>
                  <a:pt x="325707" y="135858"/>
                </a:lnTo>
                <a:lnTo>
                  <a:pt x="349631" y="171196"/>
                </a:lnTo>
                <a:lnTo>
                  <a:pt x="392016" y="171196"/>
                </a:lnTo>
                <a:lnTo>
                  <a:pt x="390017" y="161163"/>
                </a:lnTo>
                <a:lnTo>
                  <a:pt x="387282" y="151425"/>
                </a:lnTo>
                <a:lnTo>
                  <a:pt x="383857" y="142414"/>
                </a:lnTo>
                <a:lnTo>
                  <a:pt x="379765" y="134141"/>
                </a:lnTo>
                <a:lnTo>
                  <a:pt x="379107" y="133096"/>
                </a:lnTo>
                <a:close/>
              </a:path>
              <a:path w="4029710" h="355600">
                <a:moveTo>
                  <a:pt x="2619883" y="97282"/>
                </a:moveTo>
                <a:lnTo>
                  <a:pt x="2582037" y="104394"/>
                </a:lnTo>
                <a:lnTo>
                  <a:pt x="2547415" y="130651"/>
                </a:lnTo>
                <a:lnTo>
                  <a:pt x="2529570" y="171497"/>
                </a:lnTo>
                <a:lnTo>
                  <a:pt x="2527935" y="190626"/>
                </a:lnTo>
                <a:lnTo>
                  <a:pt x="2528361" y="200461"/>
                </a:lnTo>
                <a:lnTo>
                  <a:pt x="2542730" y="244236"/>
                </a:lnTo>
                <a:lnTo>
                  <a:pt x="2574268" y="274695"/>
                </a:lnTo>
                <a:lnTo>
                  <a:pt x="2619883" y="286131"/>
                </a:lnTo>
                <a:lnTo>
                  <a:pt x="2629785" y="285676"/>
                </a:lnTo>
                <a:lnTo>
                  <a:pt x="2672683" y="269922"/>
                </a:lnTo>
                <a:lnTo>
                  <a:pt x="2692464" y="250317"/>
                </a:lnTo>
                <a:lnTo>
                  <a:pt x="2611628" y="250317"/>
                </a:lnTo>
                <a:lnTo>
                  <a:pt x="2604389" y="248666"/>
                </a:lnTo>
                <a:lnTo>
                  <a:pt x="2598420" y="245491"/>
                </a:lnTo>
                <a:lnTo>
                  <a:pt x="2592323" y="242316"/>
                </a:lnTo>
                <a:lnTo>
                  <a:pt x="2587497" y="237998"/>
                </a:lnTo>
                <a:lnTo>
                  <a:pt x="2579878" y="226822"/>
                </a:lnTo>
                <a:lnTo>
                  <a:pt x="2577084" y="220472"/>
                </a:lnTo>
                <a:lnTo>
                  <a:pt x="2573528" y="205994"/>
                </a:lnTo>
                <a:lnTo>
                  <a:pt x="2572639" y="198500"/>
                </a:lnTo>
                <a:lnTo>
                  <a:pt x="2572639" y="182879"/>
                </a:lnTo>
                <a:lnTo>
                  <a:pt x="2589148" y="144652"/>
                </a:lnTo>
                <a:lnTo>
                  <a:pt x="2612263" y="132842"/>
                </a:lnTo>
                <a:lnTo>
                  <a:pt x="2693846" y="132842"/>
                </a:lnTo>
                <a:lnTo>
                  <a:pt x="2692330" y="130651"/>
                </a:lnTo>
                <a:lnTo>
                  <a:pt x="2657729" y="104394"/>
                </a:lnTo>
                <a:lnTo>
                  <a:pt x="2630100" y="97732"/>
                </a:lnTo>
                <a:lnTo>
                  <a:pt x="2619883" y="97282"/>
                </a:lnTo>
                <a:close/>
              </a:path>
              <a:path w="4029710" h="355600">
                <a:moveTo>
                  <a:pt x="2693846" y="132842"/>
                </a:moveTo>
                <a:lnTo>
                  <a:pt x="2627503" y="132842"/>
                </a:lnTo>
                <a:lnTo>
                  <a:pt x="2634107" y="134366"/>
                </a:lnTo>
                <a:lnTo>
                  <a:pt x="2645791" y="140462"/>
                </a:lnTo>
                <a:lnTo>
                  <a:pt x="2665984" y="175514"/>
                </a:lnTo>
                <a:lnTo>
                  <a:pt x="2667127" y="182879"/>
                </a:lnTo>
                <a:lnTo>
                  <a:pt x="2667127" y="198500"/>
                </a:lnTo>
                <a:lnTo>
                  <a:pt x="2652014" y="237998"/>
                </a:lnTo>
                <a:lnTo>
                  <a:pt x="2628138" y="250317"/>
                </a:lnTo>
                <a:lnTo>
                  <a:pt x="2692464" y="250317"/>
                </a:lnTo>
                <a:lnTo>
                  <a:pt x="2709798" y="209962"/>
                </a:lnTo>
                <a:lnTo>
                  <a:pt x="2711450" y="190626"/>
                </a:lnTo>
                <a:lnTo>
                  <a:pt x="2711065" y="180889"/>
                </a:lnTo>
                <a:lnTo>
                  <a:pt x="2697273" y="137795"/>
                </a:lnTo>
                <a:lnTo>
                  <a:pt x="2693846" y="132842"/>
                </a:lnTo>
                <a:close/>
              </a:path>
              <a:path w="4029710" h="355600">
                <a:moveTo>
                  <a:pt x="2465249" y="273431"/>
                </a:moveTo>
                <a:lnTo>
                  <a:pt x="2370455" y="273431"/>
                </a:lnTo>
                <a:lnTo>
                  <a:pt x="2376678" y="277622"/>
                </a:lnTo>
                <a:lnTo>
                  <a:pt x="2418460" y="286131"/>
                </a:lnTo>
                <a:lnTo>
                  <a:pt x="2437227" y="284557"/>
                </a:lnTo>
                <a:lnTo>
                  <a:pt x="2453719" y="279828"/>
                </a:lnTo>
                <a:lnTo>
                  <a:pt x="2465249" y="273431"/>
                </a:lnTo>
                <a:close/>
              </a:path>
              <a:path w="4029710" h="355600">
                <a:moveTo>
                  <a:pt x="2370455" y="14604"/>
                </a:moveTo>
                <a:lnTo>
                  <a:pt x="2325751" y="14604"/>
                </a:lnTo>
                <a:lnTo>
                  <a:pt x="2325751" y="284099"/>
                </a:lnTo>
                <a:lnTo>
                  <a:pt x="2370455" y="284099"/>
                </a:lnTo>
                <a:lnTo>
                  <a:pt x="2370455" y="273431"/>
                </a:lnTo>
                <a:lnTo>
                  <a:pt x="2465249" y="273431"/>
                </a:lnTo>
                <a:lnTo>
                  <a:pt x="2467949" y="271932"/>
                </a:lnTo>
                <a:lnTo>
                  <a:pt x="2479929" y="260858"/>
                </a:lnTo>
                <a:lnTo>
                  <a:pt x="2487002" y="250317"/>
                </a:lnTo>
                <a:lnTo>
                  <a:pt x="2405760" y="250317"/>
                </a:lnTo>
                <a:lnTo>
                  <a:pt x="2397506" y="248666"/>
                </a:lnTo>
                <a:lnTo>
                  <a:pt x="2370455" y="227203"/>
                </a:lnTo>
                <a:lnTo>
                  <a:pt x="2370455" y="174625"/>
                </a:lnTo>
                <a:lnTo>
                  <a:pt x="2371979" y="166877"/>
                </a:lnTo>
                <a:lnTo>
                  <a:pt x="2374772" y="160527"/>
                </a:lnTo>
                <a:lnTo>
                  <a:pt x="2377567" y="154050"/>
                </a:lnTo>
                <a:lnTo>
                  <a:pt x="2411348" y="132842"/>
                </a:lnTo>
                <a:lnTo>
                  <a:pt x="2485945" y="132842"/>
                </a:lnTo>
                <a:lnTo>
                  <a:pt x="2484193" y="130048"/>
                </a:lnTo>
                <a:lnTo>
                  <a:pt x="2479167" y="123571"/>
                </a:lnTo>
                <a:lnTo>
                  <a:pt x="2473547" y="117713"/>
                </a:lnTo>
                <a:lnTo>
                  <a:pt x="2468719" y="113665"/>
                </a:lnTo>
                <a:lnTo>
                  <a:pt x="2370455" y="113665"/>
                </a:lnTo>
                <a:lnTo>
                  <a:pt x="2370455" y="14604"/>
                </a:lnTo>
                <a:close/>
              </a:path>
              <a:path w="4029710" h="355600">
                <a:moveTo>
                  <a:pt x="2485945" y="132842"/>
                </a:moveTo>
                <a:lnTo>
                  <a:pt x="2416302" y="132842"/>
                </a:lnTo>
                <a:lnTo>
                  <a:pt x="2425521" y="133794"/>
                </a:lnTo>
                <a:lnTo>
                  <a:pt x="2433573" y="136651"/>
                </a:lnTo>
                <a:lnTo>
                  <a:pt x="2456150" y="176942"/>
                </a:lnTo>
                <a:lnTo>
                  <a:pt x="2456815" y="189229"/>
                </a:lnTo>
                <a:lnTo>
                  <a:pt x="2456815" y="197993"/>
                </a:lnTo>
                <a:lnTo>
                  <a:pt x="2455798" y="206121"/>
                </a:lnTo>
                <a:lnTo>
                  <a:pt x="2453894" y="213614"/>
                </a:lnTo>
                <a:lnTo>
                  <a:pt x="2452116" y="220980"/>
                </a:lnTo>
                <a:lnTo>
                  <a:pt x="2420747" y="250317"/>
                </a:lnTo>
                <a:lnTo>
                  <a:pt x="2487002" y="250317"/>
                </a:lnTo>
                <a:lnTo>
                  <a:pt x="2489356" y="246808"/>
                </a:lnTo>
                <a:lnTo>
                  <a:pt x="2496105" y="230187"/>
                </a:lnTo>
                <a:lnTo>
                  <a:pt x="2500163" y="210994"/>
                </a:lnTo>
                <a:lnTo>
                  <a:pt x="2501519" y="189229"/>
                </a:lnTo>
                <a:lnTo>
                  <a:pt x="2501159" y="179661"/>
                </a:lnTo>
                <a:lnTo>
                  <a:pt x="2488612" y="137096"/>
                </a:lnTo>
                <a:lnTo>
                  <a:pt x="2485945" y="132842"/>
                </a:lnTo>
                <a:close/>
              </a:path>
              <a:path w="4029710" h="355600">
                <a:moveTo>
                  <a:pt x="2419096" y="97282"/>
                </a:moveTo>
                <a:lnTo>
                  <a:pt x="2376423" y="108458"/>
                </a:lnTo>
                <a:lnTo>
                  <a:pt x="2370455" y="113665"/>
                </a:lnTo>
                <a:lnTo>
                  <a:pt x="2468719" y="113665"/>
                </a:lnTo>
                <a:lnTo>
                  <a:pt x="2428309" y="97710"/>
                </a:lnTo>
                <a:lnTo>
                  <a:pt x="2419096" y="97282"/>
                </a:lnTo>
                <a:close/>
              </a:path>
              <a:path w="4029710" h="355600">
                <a:moveTo>
                  <a:pt x="2064679" y="271653"/>
                </a:moveTo>
                <a:lnTo>
                  <a:pt x="2022347" y="271653"/>
                </a:lnTo>
                <a:lnTo>
                  <a:pt x="2018825" y="280102"/>
                </a:lnTo>
                <a:lnTo>
                  <a:pt x="2013600" y="288099"/>
                </a:lnTo>
                <a:lnTo>
                  <a:pt x="1975993" y="314166"/>
                </a:lnTo>
                <a:lnTo>
                  <a:pt x="1947798" y="321310"/>
                </a:lnTo>
                <a:lnTo>
                  <a:pt x="1954148" y="355092"/>
                </a:lnTo>
                <a:lnTo>
                  <a:pt x="1998218" y="344297"/>
                </a:lnTo>
                <a:lnTo>
                  <a:pt x="2034032" y="323596"/>
                </a:lnTo>
                <a:lnTo>
                  <a:pt x="2058034" y="292227"/>
                </a:lnTo>
                <a:lnTo>
                  <a:pt x="2064607" y="272145"/>
                </a:lnTo>
                <a:lnTo>
                  <a:pt x="2064679" y="271653"/>
                </a:lnTo>
                <a:close/>
              </a:path>
              <a:path w="4029710" h="355600">
                <a:moveTo>
                  <a:pt x="1973326" y="97282"/>
                </a:moveTo>
                <a:lnTo>
                  <a:pt x="1931955" y="107997"/>
                </a:lnTo>
                <a:lnTo>
                  <a:pt x="1903936" y="137096"/>
                </a:lnTo>
                <a:lnTo>
                  <a:pt x="1891389" y="179661"/>
                </a:lnTo>
                <a:lnTo>
                  <a:pt x="1891030" y="189229"/>
                </a:lnTo>
                <a:lnTo>
                  <a:pt x="1892385" y="211185"/>
                </a:lnTo>
                <a:lnTo>
                  <a:pt x="1912620" y="259334"/>
                </a:lnTo>
                <a:lnTo>
                  <a:pt x="1955321" y="281122"/>
                </a:lnTo>
                <a:lnTo>
                  <a:pt x="1974088" y="282575"/>
                </a:lnTo>
                <a:lnTo>
                  <a:pt x="1976882" y="282575"/>
                </a:lnTo>
                <a:lnTo>
                  <a:pt x="1980310" y="282448"/>
                </a:lnTo>
                <a:lnTo>
                  <a:pt x="1988439" y="281686"/>
                </a:lnTo>
                <a:lnTo>
                  <a:pt x="1992630" y="281178"/>
                </a:lnTo>
                <a:lnTo>
                  <a:pt x="1997202" y="280289"/>
                </a:lnTo>
                <a:lnTo>
                  <a:pt x="2001646" y="279527"/>
                </a:lnTo>
                <a:lnTo>
                  <a:pt x="2006092" y="278384"/>
                </a:lnTo>
                <a:lnTo>
                  <a:pt x="2014855" y="275590"/>
                </a:lnTo>
                <a:lnTo>
                  <a:pt x="2018792" y="273812"/>
                </a:lnTo>
                <a:lnTo>
                  <a:pt x="2022347" y="271653"/>
                </a:lnTo>
                <a:lnTo>
                  <a:pt x="2064679" y="271653"/>
                </a:lnTo>
                <a:lnTo>
                  <a:pt x="2066250" y="260919"/>
                </a:lnTo>
                <a:lnTo>
                  <a:pt x="2066797" y="248920"/>
                </a:lnTo>
                <a:lnTo>
                  <a:pt x="2066797" y="246761"/>
                </a:lnTo>
                <a:lnTo>
                  <a:pt x="1978659" y="246761"/>
                </a:lnTo>
                <a:lnTo>
                  <a:pt x="1968946" y="245808"/>
                </a:lnTo>
                <a:lnTo>
                  <a:pt x="1938210" y="213328"/>
                </a:lnTo>
                <a:lnTo>
                  <a:pt x="1935353" y="189229"/>
                </a:lnTo>
                <a:lnTo>
                  <a:pt x="1936019" y="176942"/>
                </a:lnTo>
                <a:lnTo>
                  <a:pt x="1951904" y="141414"/>
                </a:lnTo>
                <a:lnTo>
                  <a:pt x="1976246" y="132842"/>
                </a:lnTo>
                <a:lnTo>
                  <a:pt x="2066797" y="132842"/>
                </a:lnTo>
                <a:lnTo>
                  <a:pt x="2066797" y="113665"/>
                </a:lnTo>
                <a:lnTo>
                  <a:pt x="2021967" y="113665"/>
                </a:lnTo>
                <a:lnTo>
                  <a:pt x="2015870" y="107696"/>
                </a:lnTo>
                <a:lnTo>
                  <a:pt x="2009013" y="103504"/>
                </a:lnTo>
                <a:lnTo>
                  <a:pt x="2001393" y="100965"/>
                </a:lnTo>
                <a:lnTo>
                  <a:pt x="1995418" y="99371"/>
                </a:lnTo>
                <a:lnTo>
                  <a:pt x="1988740" y="98218"/>
                </a:lnTo>
                <a:lnTo>
                  <a:pt x="1981372" y="97518"/>
                </a:lnTo>
                <a:lnTo>
                  <a:pt x="1973326" y="97282"/>
                </a:lnTo>
                <a:close/>
              </a:path>
              <a:path w="4029710" h="355600">
                <a:moveTo>
                  <a:pt x="2066797" y="132842"/>
                </a:moveTo>
                <a:lnTo>
                  <a:pt x="1981200" y="132842"/>
                </a:lnTo>
                <a:lnTo>
                  <a:pt x="1986407" y="133731"/>
                </a:lnTo>
                <a:lnTo>
                  <a:pt x="1997329" y="137541"/>
                </a:lnTo>
                <a:lnTo>
                  <a:pt x="2021967" y="174625"/>
                </a:lnTo>
                <a:lnTo>
                  <a:pt x="2021967" y="225679"/>
                </a:lnTo>
                <a:lnTo>
                  <a:pt x="2021205" y="227457"/>
                </a:lnTo>
                <a:lnTo>
                  <a:pt x="2019554" y="229870"/>
                </a:lnTo>
                <a:lnTo>
                  <a:pt x="2017903" y="232410"/>
                </a:lnTo>
                <a:lnTo>
                  <a:pt x="1986280" y="246761"/>
                </a:lnTo>
                <a:lnTo>
                  <a:pt x="2066797" y="246761"/>
                </a:lnTo>
                <a:lnTo>
                  <a:pt x="2066797" y="132842"/>
                </a:lnTo>
                <a:close/>
              </a:path>
              <a:path w="4029710" h="355600">
                <a:moveTo>
                  <a:pt x="2066797" y="100457"/>
                </a:moveTo>
                <a:lnTo>
                  <a:pt x="2021967" y="100457"/>
                </a:lnTo>
                <a:lnTo>
                  <a:pt x="2021967" y="113665"/>
                </a:lnTo>
                <a:lnTo>
                  <a:pt x="2066797" y="113665"/>
                </a:lnTo>
                <a:lnTo>
                  <a:pt x="2066797" y="100457"/>
                </a:lnTo>
                <a:close/>
              </a:path>
              <a:path w="4029710" h="355600">
                <a:moveTo>
                  <a:pt x="2788158" y="100457"/>
                </a:moveTo>
                <a:lnTo>
                  <a:pt x="2743835" y="100457"/>
                </a:lnTo>
                <a:lnTo>
                  <a:pt x="2743835" y="284099"/>
                </a:lnTo>
                <a:lnTo>
                  <a:pt x="2788158" y="284099"/>
                </a:lnTo>
                <a:lnTo>
                  <a:pt x="2788158" y="184658"/>
                </a:lnTo>
                <a:lnTo>
                  <a:pt x="2789173" y="178943"/>
                </a:lnTo>
                <a:lnTo>
                  <a:pt x="2811780" y="152908"/>
                </a:lnTo>
                <a:lnTo>
                  <a:pt x="2818257" y="148463"/>
                </a:lnTo>
                <a:lnTo>
                  <a:pt x="2861310" y="137795"/>
                </a:lnTo>
                <a:lnTo>
                  <a:pt x="2861310" y="125729"/>
                </a:lnTo>
                <a:lnTo>
                  <a:pt x="2788158" y="125729"/>
                </a:lnTo>
                <a:lnTo>
                  <a:pt x="2788158" y="100457"/>
                </a:lnTo>
                <a:close/>
              </a:path>
              <a:path w="4029710" h="355600">
                <a:moveTo>
                  <a:pt x="2861310" y="101219"/>
                </a:moveTo>
                <a:lnTo>
                  <a:pt x="2820797" y="106679"/>
                </a:lnTo>
                <a:lnTo>
                  <a:pt x="2788158" y="125729"/>
                </a:lnTo>
                <a:lnTo>
                  <a:pt x="2861310" y="125729"/>
                </a:lnTo>
                <a:lnTo>
                  <a:pt x="2861310" y="101219"/>
                </a:lnTo>
                <a:close/>
              </a:path>
              <a:path w="4029710" h="355600">
                <a:moveTo>
                  <a:pt x="1846580" y="100457"/>
                </a:moveTo>
                <a:lnTo>
                  <a:pt x="1801748" y="100457"/>
                </a:lnTo>
                <a:lnTo>
                  <a:pt x="1801748" y="284099"/>
                </a:lnTo>
                <a:lnTo>
                  <a:pt x="1846580" y="284099"/>
                </a:lnTo>
                <a:lnTo>
                  <a:pt x="1846580" y="100457"/>
                </a:lnTo>
                <a:close/>
              </a:path>
              <a:path w="4029710" h="355600">
                <a:moveTo>
                  <a:pt x="659130" y="100457"/>
                </a:moveTo>
                <a:lnTo>
                  <a:pt x="614807" y="100457"/>
                </a:lnTo>
                <a:lnTo>
                  <a:pt x="614807" y="284099"/>
                </a:lnTo>
                <a:lnTo>
                  <a:pt x="659130" y="284099"/>
                </a:lnTo>
                <a:lnTo>
                  <a:pt x="659130" y="184658"/>
                </a:lnTo>
                <a:lnTo>
                  <a:pt x="660145" y="178943"/>
                </a:lnTo>
                <a:lnTo>
                  <a:pt x="682751" y="152908"/>
                </a:lnTo>
                <a:lnTo>
                  <a:pt x="689229" y="148463"/>
                </a:lnTo>
                <a:lnTo>
                  <a:pt x="732282" y="137795"/>
                </a:lnTo>
                <a:lnTo>
                  <a:pt x="732282" y="125729"/>
                </a:lnTo>
                <a:lnTo>
                  <a:pt x="659130" y="125729"/>
                </a:lnTo>
                <a:lnTo>
                  <a:pt x="659130" y="100457"/>
                </a:lnTo>
                <a:close/>
              </a:path>
              <a:path w="4029710" h="355600">
                <a:moveTo>
                  <a:pt x="732282" y="101219"/>
                </a:moveTo>
                <a:lnTo>
                  <a:pt x="691769" y="106679"/>
                </a:lnTo>
                <a:lnTo>
                  <a:pt x="659130" y="125729"/>
                </a:lnTo>
                <a:lnTo>
                  <a:pt x="732282" y="125729"/>
                </a:lnTo>
                <a:lnTo>
                  <a:pt x="732282" y="101219"/>
                </a:lnTo>
                <a:close/>
              </a:path>
              <a:path w="4029710" h="355600">
                <a:moveTo>
                  <a:pt x="2882519" y="232918"/>
                </a:moveTo>
                <a:lnTo>
                  <a:pt x="2878963" y="269875"/>
                </a:lnTo>
                <a:lnTo>
                  <a:pt x="2883662" y="272923"/>
                </a:lnTo>
                <a:lnTo>
                  <a:pt x="2888996" y="275590"/>
                </a:lnTo>
                <a:lnTo>
                  <a:pt x="2894710" y="277622"/>
                </a:lnTo>
                <a:lnTo>
                  <a:pt x="2900553" y="279781"/>
                </a:lnTo>
                <a:lnTo>
                  <a:pt x="2906395" y="281432"/>
                </a:lnTo>
                <a:lnTo>
                  <a:pt x="2912110" y="282575"/>
                </a:lnTo>
                <a:lnTo>
                  <a:pt x="2917952" y="283845"/>
                </a:lnTo>
                <a:lnTo>
                  <a:pt x="2923667" y="284734"/>
                </a:lnTo>
                <a:lnTo>
                  <a:pt x="2929255" y="285242"/>
                </a:lnTo>
                <a:lnTo>
                  <a:pt x="2934716" y="285877"/>
                </a:lnTo>
                <a:lnTo>
                  <a:pt x="2939669" y="286131"/>
                </a:lnTo>
                <a:lnTo>
                  <a:pt x="2943987" y="286131"/>
                </a:lnTo>
                <a:lnTo>
                  <a:pt x="2987421" y="277495"/>
                </a:lnTo>
                <a:lnTo>
                  <a:pt x="3012694" y="250571"/>
                </a:lnTo>
                <a:lnTo>
                  <a:pt x="2940939" y="250571"/>
                </a:lnTo>
                <a:lnTo>
                  <a:pt x="2937891" y="250317"/>
                </a:lnTo>
                <a:lnTo>
                  <a:pt x="2935732" y="250317"/>
                </a:lnTo>
                <a:lnTo>
                  <a:pt x="2932557" y="250063"/>
                </a:lnTo>
                <a:lnTo>
                  <a:pt x="2892679" y="239014"/>
                </a:lnTo>
                <a:lnTo>
                  <a:pt x="2887472" y="236220"/>
                </a:lnTo>
                <a:lnTo>
                  <a:pt x="2882519" y="232918"/>
                </a:lnTo>
                <a:close/>
              </a:path>
              <a:path w="4029710" h="355600">
                <a:moveTo>
                  <a:pt x="2953512" y="97282"/>
                </a:moveTo>
                <a:lnTo>
                  <a:pt x="2911094" y="105918"/>
                </a:lnTo>
                <a:lnTo>
                  <a:pt x="2884344" y="138763"/>
                </a:lnTo>
                <a:lnTo>
                  <a:pt x="2882900" y="152273"/>
                </a:lnTo>
                <a:lnTo>
                  <a:pt x="2882900" y="159131"/>
                </a:lnTo>
                <a:lnTo>
                  <a:pt x="2910459" y="190626"/>
                </a:lnTo>
                <a:lnTo>
                  <a:pt x="2940558" y="203581"/>
                </a:lnTo>
                <a:lnTo>
                  <a:pt x="2945003" y="205486"/>
                </a:lnTo>
                <a:lnTo>
                  <a:pt x="2969260" y="220726"/>
                </a:lnTo>
                <a:lnTo>
                  <a:pt x="2971292" y="223139"/>
                </a:lnTo>
                <a:lnTo>
                  <a:pt x="2972308" y="225933"/>
                </a:lnTo>
                <a:lnTo>
                  <a:pt x="2972308" y="233299"/>
                </a:lnTo>
                <a:lnTo>
                  <a:pt x="2940939" y="250571"/>
                </a:lnTo>
                <a:lnTo>
                  <a:pt x="3012694" y="250571"/>
                </a:lnTo>
                <a:lnTo>
                  <a:pt x="3016758" y="229362"/>
                </a:lnTo>
                <a:lnTo>
                  <a:pt x="3016758" y="221361"/>
                </a:lnTo>
                <a:lnTo>
                  <a:pt x="3014980" y="214376"/>
                </a:lnTo>
                <a:lnTo>
                  <a:pt x="3011423" y="208661"/>
                </a:lnTo>
                <a:lnTo>
                  <a:pt x="3007868" y="202819"/>
                </a:lnTo>
                <a:lnTo>
                  <a:pt x="2959608" y="173227"/>
                </a:lnTo>
                <a:lnTo>
                  <a:pt x="2950845" y="169925"/>
                </a:lnTo>
                <a:lnTo>
                  <a:pt x="2943225" y="166624"/>
                </a:lnTo>
                <a:lnTo>
                  <a:pt x="2936875" y="163322"/>
                </a:lnTo>
                <a:lnTo>
                  <a:pt x="2930397" y="160020"/>
                </a:lnTo>
                <a:lnTo>
                  <a:pt x="2927222" y="155956"/>
                </a:lnTo>
                <a:lnTo>
                  <a:pt x="2927222" y="144145"/>
                </a:lnTo>
                <a:lnTo>
                  <a:pt x="2930271" y="139192"/>
                </a:lnTo>
                <a:lnTo>
                  <a:pt x="2936240" y="136398"/>
                </a:lnTo>
                <a:lnTo>
                  <a:pt x="2942335" y="133476"/>
                </a:lnTo>
                <a:lnTo>
                  <a:pt x="2949447" y="132207"/>
                </a:lnTo>
                <a:lnTo>
                  <a:pt x="3010307" y="132207"/>
                </a:lnTo>
                <a:lnTo>
                  <a:pt x="3012821" y="106807"/>
                </a:lnTo>
                <a:lnTo>
                  <a:pt x="2968767" y="97885"/>
                </a:lnTo>
                <a:lnTo>
                  <a:pt x="2961133" y="97428"/>
                </a:lnTo>
                <a:lnTo>
                  <a:pt x="2953512" y="97282"/>
                </a:lnTo>
                <a:close/>
              </a:path>
              <a:path w="4029710" h="355600">
                <a:moveTo>
                  <a:pt x="3010307" y="132207"/>
                </a:moveTo>
                <a:lnTo>
                  <a:pt x="2949447" y="132207"/>
                </a:lnTo>
                <a:lnTo>
                  <a:pt x="2957830" y="132461"/>
                </a:lnTo>
                <a:lnTo>
                  <a:pt x="2961132" y="132461"/>
                </a:lnTo>
                <a:lnTo>
                  <a:pt x="2964942" y="132588"/>
                </a:lnTo>
                <a:lnTo>
                  <a:pt x="2973705" y="133350"/>
                </a:lnTo>
                <a:lnTo>
                  <a:pt x="2978150" y="133858"/>
                </a:lnTo>
                <a:lnTo>
                  <a:pt x="2982848" y="134747"/>
                </a:lnTo>
                <a:lnTo>
                  <a:pt x="2987421" y="135509"/>
                </a:lnTo>
                <a:lnTo>
                  <a:pt x="2991993" y="136651"/>
                </a:lnTo>
                <a:lnTo>
                  <a:pt x="3001264" y="139192"/>
                </a:lnTo>
                <a:lnTo>
                  <a:pt x="3005455" y="140843"/>
                </a:lnTo>
                <a:lnTo>
                  <a:pt x="3009265" y="142748"/>
                </a:lnTo>
                <a:lnTo>
                  <a:pt x="3010307" y="132207"/>
                </a:lnTo>
                <a:close/>
              </a:path>
              <a:path w="4029710" h="355600">
                <a:moveTo>
                  <a:pt x="947038" y="232918"/>
                </a:moveTo>
                <a:lnTo>
                  <a:pt x="943482" y="269875"/>
                </a:lnTo>
                <a:lnTo>
                  <a:pt x="948182" y="272923"/>
                </a:lnTo>
                <a:lnTo>
                  <a:pt x="953516" y="275590"/>
                </a:lnTo>
                <a:lnTo>
                  <a:pt x="959231" y="277622"/>
                </a:lnTo>
                <a:lnTo>
                  <a:pt x="965073" y="279781"/>
                </a:lnTo>
                <a:lnTo>
                  <a:pt x="970915" y="281432"/>
                </a:lnTo>
                <a:lnTo>
                  <a:pt x="976630" y="282575"/>
                </a:lnTo>
                <a:lnTo>
                  <a:pt x="982472" y="283845"/>
                </a:lnTo>
                <a:lnTo>
                  <a:pt x="988187" y="284734"/>
                </a:lnTo>
                <a:lnTo>
                  <a:pt x="993775" y="285242"/>
                </a:lnTo>
                <a:lnTo>
                  <a:pt x="999236" y="285877"/>
                </a:lnTo>
                <a:lnTo>
                  <a:pt x="1004188" y="286131"/>
                </a:lnTo>
                <a:lnTo>
                  <a:pt x="1008507" y="286131"/>
                </a:lnTo>
                <a:lnTo>
                  <a:pt x="1051941" y="277495"/>
                </a:lnTo>
                <a:lnTo>
                  <a:pt x="1077214" y="250571"/>
                </a:lnTo>
                <a:lnTo>
                  <a:pt x="1005459" y="250571"/>
                </a:lnTo>
                <a:lnTo>
                  <a:pt x="1002411" y="250317"/>
                </a:lnTo>
                <a:lnTo>
                  <a:pt x="1000251" y="250317"/>
                </a:lnTo>
                <a:lnTo>
                  <a:pt x="997076" y="250063"/>
                </a:lnTo>
                <a:lnTo>
                  <a:pt x="957199" y="239014"/>
                </a:lnTo>
                <a:lnTo>
                  <a:pt x="951992" y="236220"/>
                </a:lnTo>
                <a:lnTo>
                  <a:pt x="947038" y="232918"/>
                </a:lnTo>
                <a:close/>
              </a:path>
              <a:path w="4029710" h="355600">
                <a:moveTo>
                  <a:pt x="1018032" y="97282"/>
                </a:moveTo>
                <a:lnTo>
                  <a:pt x="975613" y="105918"/>
                </a:lnTo>
                <a:lnTo>
                  <a:pt x="948864" y="138763"/>
                </a:lnTo>
                <a:lnTo>
                  <a:pt x="947419" y="152273"/>
                </a:lnTo>
                <a:lnTo>
                  <a:pt x="947419" y="159131"/>
                </a:lnTo>
                <a:lnTo>
                  <a:pt x="974979" y="190626"/>
                </a:lnTo>
                <a:lnTo>
                  <a:pt x="1005078" y="203581"/>
                </a:lnTo>
                <a:lnTo>
                  <a:pt x="1009523" y="205486"/>
                </a:lnTo>
                <a:lnTo>
                  <a:pt x="1033780" y="220726"/>
                </a:lnTo>
                <a:lnTo>
                  <a:pt x="1035812" y="223139"/>
                </a:lnTo>
                <a:lnTo>
                  <a:pt x="1036828" y="225933"/>
                </a:lnTo>
                <a:lnTo>
                  <a:pt x="1036828" y="233299"/>
                </a:lnTo>
                <a:lnTo>
                  <a:pt x="1005459" y="250571"/>
                </a:lnTo>
                <a:lnTo>
                  <a:pt x="1077214" y="250571"/>
                </a:lnTo>
                <a:lnTo>
                  <a:pt x="1081278" y="229362"/>
                </a:lnTo>
                <a:lnTo>
                  <a:pt x="1081278" y="221361"/>
                </a:lnTo>
                <a:lnTo>
                  <a:pt x="1079500" y="214376"/>
                </a:lnTo>
                <a:lnTo>
                  <a:pt x="1075944" y="208661"/>
                </a:lnTo>
                <a:lnTo>
                  <a:pt x="1072388" y="202819"/>
                </a:lnTo>
                <a:lnTo>
                  <a:pt x="1024128" y="173227"/>
                </a:lnTo>
                <a:lnTo>
                  <a:pt x="1015365" y="169925"/>
                </a:lnTo>
                <a:lnTo>
                  <a:pt x="1007744" y="166624"/>
                </a:lnTo>
                <a:lnTo>
                  <a:pt x="1001394" y="163322"/>
                </a:lnTo>
                <a:lnTo>
                  <a:pt x="994918" y="160020"/>
                </a:lnTo>
                <a:lnTo>
                  <a:pt x="991743" y="155956"/>
                </a:lnTo>
                <a:lnTo>
                  <a:pt x="991743" y="144145"/>
                </a:lnTo>
                <a:lnTo>
                  <a:pt x="994791" y="139192"/>
                </a:lnTo>
                <a:lnTo>
                  <a:pt x="1000760" y="136398"/>
                </a:lnTo>
                <a:lnTo>
                  <a:pt x="1006856" y="133476"/>
                </a:lnTo>
                <a:lnTo>
                  <a:pt x="1013968" y="132207"/>
                </a:lnTo>
                <a:lnTo>
                  <a:pt x="1074827" y="132207"/>
                </a:lnTo>
                <a:lnTo>
                  <a:pt x="1077341" y="106807"/>
                </a:lnTo>
                <a:lnTo>
                  <a:pt x="1033287" y="97885"/>
                </a:lnTo>
                <a:lnTo>
                  <a:pt x="1025653" y="97428"/>
                </a:lnTo>
                <a:lnTo>
                  <a:pt x="1018032" y="97282"/>
                </a:lnTo>
                <a:close/>
              </a:path>
              <a:path w="4029710" h="355600">
                <a:moveTo>
                  <a:pt x="1074827" y="132207"/>
                </a:moveTo>
                <a:lnTo>
                  <a:pt x="1013968" y="132207"/>
                </a:lnTo>
                <a:lnTo>
                  <a:pt x="1022350" y="132461"/>
                </a:lnTo>
                <a:lnTo>
                  <a:pt x="1025651" y="132461"/>
                </a:lnTo>
                <a:lnTo>
                  <a:pt x="1029462" y="132588"/>
                </a:lnTo>
                <a:lnTo>
                  <a:pt x="1038225" y="133350"/>
                </a:lnTo>
                <a:lnTo>
                  <a:pt x="1042669" y="133858"/>
                </a:lnTo>
                <a:lnTo>
                  <a:pt x="1047369" y="134747"/>
                </a:lnTo>
                <a:lnTo>
                  <a:pt x="1051941" y="135509"/>
                </a:lnTo>
                <a:lnTo>
                  <a:pt x="1056513" y="136651"/>
                </a:lnTo>
                <a:lnTo>
                  <a:pt x="1065784" y="139192"/>
                </a:lnTo>
                <a:lnTo>
                  <a:pt x="1069975" y="140843"/>
                </a:lnTo>
                <a:lnTo>
                  <a:pt x="1073785" y="142748"/>
                </a:lnTo>
                <a:lnTo>
                  <a:pt x="1074827" y="132207"/>
                </a:lnTo>
                <a:close/>
              </a:path>
              <a:path w="4029710" h="355600">
                <a:moveTo>
                  <a:pt x="1183386" y="143128"/>
                </a:moveTo>
                <a:lnTo>
                  <a:pt x="1138936" y="143128"/>
                </a:lnTo>
                <a:lnTo>
                  <a:pt x="1138936" y="241046"/>
                </a:lnTo>
                <a:lnTo>
                  <a:pt x="1162431" y="277495"/>
                </a:lnTo>
                <a:lnTo>
                  <a:pt x="1192403" y="286512"/>
                </a:lnTo>
                <a:lnTo>
                  <a:pt x="1201420" y="286512"/>
                </a:lnTo>
                <a:lnTo>
                  <a:pt x="1239139" y="280924"/>
                </a:lnTo>
                <a:lnTo>
                  <a:pt x="1248664" y="276606"/>
                </a:lnTo>
                <a:lnTo>
                  <a:pt x="1246054" y="252095"/>
                </a:lnTo>
                <a:lnTo>
                  <a:pt x="1208151" y="252095"/>
                </a:lnTo>
                <a:lnTo>
                  <a:pt x="1196086" y="250698"/>
                </a:lnTo>
                <a:lnTo>
                  <a:pt x="1191641" y="248666"/>
                </a:lnTo>
                <a:lnTo>
                  <a:pt x="1188339" y="245237"/>
                </a:lnTo>
                <a:lnTo>
                  <a:pt x="1185037" y="241681"/>
                </a:lnTo>
                <a:lnTo>
                  <a:pt x="1183386" y="235839"/>
                </a:lnTo>
                <a:lnTo>
                  <a:pt x="1183386" y="143128"/>
                </a:lnTo>
                <a:close/>
              </a:path>
              <a:path w="4029710" h="355600">
                <a:moveTo>
                  <a:pt x="1245108" y="243205"/>
                </a:moveTo>
                <a:lnTo>
                  <a:pt x="1239012" y="245872"/>
                </a:lnTo>
                <a:lnTo>
                  <a:pt x="1231773" y="248031"/>
                </a:lnTo>
                <a:lnTo>
                  <a:pt x="1215517" y="251587"/>
                </a:lnTo>
                <a:lnTo>
                  <a:pt x="1208151" y="252095"/>
                </a:lnTo>
                <a:lnTo>
                  <a:pt x="1246054" y="252095"/>
                </a:lnTo>
                <a:lnTo>
                  <a:pt x="1245108" y="243205"/>
                </a:lnTo>
                <a:close/>
              </a:path>
              <a:path w="4029710" h="355600">
                <a:moveTo>
                  <a:pt x="1240536" y="99441"/>
                </a:moveTo>
                <a:lnTo>
                  <a:pt x="1199753" y="106679"/>
                </a:lnTo>
                <a:lnTo>
                  <a:pt x="1183386" y="107188"/>
                </a:lnTo>
                <a:lnTo>
                  <a:pt x="1093089" y="107188"/>
                </a:lnTo>
                <a:lnTo>
                  <a:pt x="1093089" y="143128"/>
                </a:lnTo>
                <a:lnTo>
                  <a:pt x="1183640" y="143128"/>
                </a:lnTo>
                <a:lnTo>
                  <a:pt x="1192589" y="142984"/>
                </a:lnTo>
                <a:lnTo>
                  <a:pt x="1236827" y="136429"/>
                </a:lnTo>
                <a:lnTo>
                  <a:pt x="1244092" y="134620"/>
                </a:lnTo>
                <a:lnTo>
                  <a:pt x="1240536" y="99441"/>
                </a:lnTo>
                <a:close/>
              </a:path>
              <a:path w="4029710" h="355600">
                <a:moveTo>
                  <a:pt x="1183386" y="45847"/>
                </a:moveTo>
                <a:lnTo>
                  <a:pt x="1138936" y="45847"/>
                </a:lnTo>
                <a:lnTo>
                  <a:pt x="1138936" y="107188"/>
                </a:lnTo>
                <a:lnTo>
                  <a:pt x="1183386" y="107188"/>
                </a:lnTo>
                <a:lnTo>
                  <a:pt x="1183386" y="45847"/>
                </a:lnTo>
                <a:close/>
              </a:path>
              <a:path w="4029710" h="355600">
                <a:moveTo>
                  <a:pt x="1847595" y="21590"/>
                </a:moveTo>
                <a:lnTo>
                  <a:pt x="1801495" y="21590"/>
                </a:lnTo>
                <a:lnTo>
                  <a:pt x="1801495" y="74549"/>
                </a:lnTo>
                <a:lnTo>
                  <a:pt x="1847595" y="74549"/>
                </a:lnTo>
                <a:lnTo>
                  <a:pt x="1847595" y="21590"/>
                </a:lnTo>
                <a:close/>
              </a:path>
              <a:path w="4029710" h="355600">
                <a:moveTo>
                  <a:pt x="3765677" y="17779"/>
                </a:moveTo>
                <a:lnTo>
                  <a:pt x="3712464" y="17779"/>
                </a:lnTo>
                <a:lnTo>
                  <a:pt x="3712464" y="284099"/>
                </a:lnTo>
                <a:lnTo>
                  <a:pt x="3757549" y="284099"/>
                </a:lnTo>
                <a:lnTo>
                  <a:pt x="3757549" y="89408"/>
                </a:lnTo>
                <a:lnTo>
                  <a:pt x="3799991" y="89408"/>
                </a:lnTo>
                <a:lnTo>
                  <a:pt x="3765677" y="17779"/>
                </a:lnTo>
                <a:close/>
              </a:path>
              <a:path w="4029710" h="355600">
                <a:moveTo>
                  <a:pt x="3799991" y="89408"/>
                </a:moveTo>
                <a:lnTo>
                  <a:pt x="3757549" y="89408"/>
                </a:lnTo>
                <a:lnTo>
                  <a:pt x="3763264" y="104013"/>
                </a:lnTo>
                <a:lnTo>
                  <a:pt x="3849116" y="284099"/>
                </a:lnTo>
                <a:lnTo>
                  <a:pt x="3901313" y="284099"/>
                </a:lnTo>
                <a:lnTo>
                  <a:pt x="3901313" y="209804"/>
                </a:lnTo>
                <a:lnTo>
                  <a:pt x="3856228" y="209804"/>
                </a:lnTo>
                <a:lnTo>
                  <a:pt x="3848480" y="190626"/>
                </a:lnTo>
                <a:lnTo>
                  <a:pt x="3799991" y="89408"/>
                </a:lnTo>
                <a:close/>
              </a:path>
              <a:path w="4029710" h="355600">
                <a:moveTo>
                  <a:pt x="3901313" y="17779"/>
                </a:moveTo>
                <a:lnTo>
                  <a:pt x="3856228" y="17779"/>
                </a:lnTo>
                <a:lnTo>
                  <a:pt x="3856228" y="209804"/>
                </a:lnTo>
                <a:lnTo>
                  <a:pt x="3901313" y="209804"/>
                </a:lnTo>
                <a:lnTo>
                  <a:pt x="3901313" y="17779"/>
                </a:lnTo>
                <a:close/>
              </a:path>
              <a:path w="4029710" h="355600">
                <a:moveTo>
                  <a:pt x="3537077" y="17779"/>
                </a:moveTo>
                <a:lnTo>
                  <a:pt x="3483864" y="17779"/>
                </a:lnTo>
                <a:lnTo>
                  <a:pt x="3483864" y="284099"/>
                </a:lnTo>
                <a:lnTo>
                  <a:pt x="3528949" y="284099"/>
                </a:lnTo>
                <a:lnTo>
                  <a:pt x="3528949" y="89408"/>
                </a:lnTo>
                <a:lnTo>
                  <a:pt x="3571391" y="89408"/>
                </a:lnTo>
                <a:lnTo>
                  <a:pt x="3537077" y="17779"/>
                </a:lnTo>
                <a:close/>
              </a:path>
              <a:path w="4029710" h="355600">
                <a:moveTo>
                  <a:pt x="3571391" y="89408"/>
                </a:moveTo>
                <a:lnTo>
                  <a:pt x="3528949" y="89408"/>
                </a:lnTo>
                <a:lnTo>
                  <a:pt x="3534664" y="104013"/>
                </a:lnTo>
                <a:lnTo>
                  <a:pt x="3620516" y="284099"/>
                </a:lnTo>
                <a:lnTo>
                  <a:pt x="3672713" y="284099"/>
                </a:lnTo>
                <a:lnTo>
                  <a:pt x="3672713" y="209804"/>
                </a:lnTo>
                <a:lnTo>
                  <a:pt x="3627628" y="209804"/>
                </a:lnTo>
                <a:lnTo>
                  <a:pt x="3619880" y="190626"/>
                </a:lnTo>
                <a:lnTo>
                  <a:pt x="3571391" y="89408"/>
                </a:lnTo>
                <a:close/>
              </a:path>
              <a:path w="4029710" h="355600">
                <a:moveTo>
                  <a:pt x="3672713" y="17779"/>
                </a:moveTo>
                <a:lnTo>
                  <a:pt x="3627628" y="17779"/>
                </a:lnTo>
                <a:lnTo>
                  <a:pt x="3627628" y="209804"/>
                </a:lnTo>
                <a:lnTo>
                  <a:pt x="3672713" y="209804"/>
                </a:lnTo>
                <a:lnTo>
                  <a:pt x="3672713" y="17779"/>
                </a:lnTo>
                <a:close/>
              </a:path>
              <a:path w="4029710" h="355600">
                <a:moveTo>
                  <a:pt x="3310381" y="17779"/>
                </a:moveTo>
                <a:lnTo>
                  <a:pt x="3264916" y="17779"/>
                </a:lnTo>
                <a:lnTo>
                  <a:pt x="3264916" y="284099"/>
                </a:lnTo>
                <a:lnTo>
                  <a:pt x="3310381" y="284099"/>
                </a:lnTo>
                <a:lnTo>
                  <a:pt x="3310381" y="170815"/>
                </a:lnTo>
                <a:lnTo>
                  <a:pt x="3366258" y="170815"/>
                </a:lnTo>
                <a:lnTo>
                  <a:pt x="3345942" y="146685"/>
                </a:lnTo>
                <a:lnTo>
                  <a:pt x="3365405" y="123951"/>
                </a:lnTo>
                <a:lnTo>
                  <a:pt x="3310381" y="123951"/>
                </a:lnTo>
                <a:lnTo>
                  <a:pt x="3310381" y="17779"/>
                </a:lnTo>
                <a:close/>
              </a:path>
              <a:path w="4029710" h="355600">
                <a:moveTo>
                  <a:pt x="3366258" y="170815"/>
                </a:moveTo>
                <a:lnTo>
                  <a:pt x="3310381" y="170815"/>
                </a:lnTo>
                <a:lnTo>
                  <a:pt x="3404870" y="284099"/>
                </a:lnTo>
                <a:lnTo>
                  <a:pt x="3461639" y="284099"/>
                </a:lnTo>
                <a:lnTo>
                  <a:pt x="3366258" y="170815"/>
                </a:lnTo>
                <a:close/>
              </a:path>
              <a:path w="4029710" h="355600">
                <a:moveTo>
                  <a:pt x="3456304" y="17779"/>
                </a:moveTo>
                <a:lnTo>
                  <a:pt x="3399535" y="17779"/>
                </a:lnTo>
                <a:lnTo>
                  <a:pt x="3310381" y="123951"/>
                </a:lnTo>
                <a:lnTo>
                  <a:pt x="3365405" y="123951"/>
                </a:lnTo>
                <a:lnTo>
                  <a:pt x="3456304" y="17779"/>
                </a:lnTo>
                <a:close/>
              </a:path>
              <a:path w="4029710" h="355600">
                <a:moveTo>
                  <a:pt x="1418717" y="17779"/>
                </a:moveTo>
                <a:lnTo>
                  <a:pt x="1365504" y="17779"/>
                </a:lnTo>
                <a:lnTo>
                  <a:pt x="1365504" y="284099"/>
                </a:lnTo>
                <a:lnTo>
                  <a:pt x="1410589" y="284099"/>
                </a:lnTo>
                <a:lnTo>
                  <a:pt x="1410589" y="89408"/>
                </a:lnTo>
                <a:lnTo>
                  <a:pt x="1453031" y="89408"/>
                </a:lnTo>
                <a:lnTo>
                  <a:pt x="1418717" y="17779"/>
                </a:lnTo>
                <a:close/>
              </a:path>
              <a:path w="4029710" h="355600">
                <a:moveTo>
                  <a:pt x="1453031" y="89408"/>
                </a:moveTo>
                <a:lnTo>
                  <a:pt x="1410589" y="89408"/>
                </a:lnTo>
                <a:lnTo>
                  <a:pt x="1416304" y="104013"/>
                </a:lnTo>
                <a:lnTo>
                  <a:pt x="1502156" y="284099"/>
                </a:lnTo>
                <a:lnTo>
                  <a:pt x="1554353" y="284099"/>
                </a:lnTo>
                <a:lnTo>
                  <a:pt x="1554353" y="209804"/>
                </a:lnTo>
                <a:lnTo>
                  <a:pt x="1509268" y="209804"/>
                </a:lnTo>
                <a:lnTo>
                  <a:pt x="1501520" y="190626"/>
                </a:lnTo>
                <a:lnTo>
                  <a:pt x="1453031" y="89408"/>
                </a:lnTo>
                <a:close/>
              </a:path>
              <a:path w="4029710" h="355600">
                <a:moveTo>
                  <a:pt x="1554353" y="17779"/>
                </a:moveTo>
                <a:lnTo>
                  <a:pt x="1509268" y="17779"/>
                </a:lnTo>
                <a:lnTo>
                  <a:pt x="1509268" y="209804"/>
                </a:lnTo>
                <a:lnTo>
                  <a:pt x="1554353" y="209804"/>
                </a:lnTo>
                <a:lnTo>
                  <a:pt x="1554353" y="17779"/>
                </a:lnTo>
                <a:close/>
              </a:path>
              <a:path w="4029710" h="355600">
                <a:moveTo>
                  <a:pt x="53212" y="17779"/>
                </a:moveTo>
                <a:lnTo>
                  <a:pt x="0" y="17779"/>
                </a:lnTo>
                <a:lnTo>
                  <a:pt x="0" y="284099"/>
                </a:lnTo>
                <a:lnTo>
                  <a:pt x="45085" y="284099"/>
                </a:lnTo>
                <a:lnTo>
                  <a:pt x="45085" y="89408"/>
                </a:lnTo>
                <a:lnTo>
                  <a:pt x="87527" y="89408"/>
                </a:lnTo>
                <a:lnTo>
                  <a:pt x="53212" y="17779"/>
                </a:lnTo>
                <a:close/>
              </a:path>
              <a:path w="4029710" h="355600">
                <a:moveTo>
                  <a:pt x="87527" y="89408"/>
                </a:moveTo>
                <a:lnTo>
                  <a:pt x="45085" y="89408"/>
                </a:lnTo>
                <a:lnTo>
                  <a:pt x="50800" y="104013"/>
                </a:lnTo>
                <a:lnTo>
                  <a:pt x="136651" y="284099"/>
                </a:lnTo>
                <a:lnTo>
                  <a:pt x="188849" y="284099"/>
                </a:lnTo>
                <a:lnTo>
                  <a:pt x="188849" y="209804"/>
                </a:lnTo>
                <a:lnTo>
                  <a:pt x="143763" y="209804"/>
                </a:lnTo>
                <a:lnTo>
                  <a:pt x="136017" y="190626"/>
                </a:lnTo>
                <a:lnTo>
                  <a:pt x="87527" y="89408"/>
                </a:lnTo>
                <a:close/>
              </a:path>
              <a:path w="4029710" h="355600">
                <a:moveTo>
                  <a:pt x="188849" y="17779"/>
                </a:moveTo>
                <a:lnTo>
                  <a:pt x="143763" y="17779"/>
                </a:lnTo>
                <a:lnTo>
                  <a:pt x="143763" y="209804"/>
                </a:lnTo>
                <a:lnTo>
                  <a:pt x="188849" y="209804"/>
                </a:lnTo>
                <a:lnTo>
                  <a:pt x="188849" y="17779"/>
                </a:lnTo>
                <a:close/>
              </a:path>
              <a:path w="4029710" h="355600">
                <a:moveTo>
                  <a:pt x="2155190" y="14604"/>
                </a:moveTo>
                <a:lnTo>
                  <a:pt x="2110740" y="14604"/>
                </a:lnTo>
                <a:lnTo>
                  <a:pt x="2110740" y="284099"/>
                </a:lnTo>
                <a:lnTo>
                  <a:pt x="2155190" y="284099"/>
                </a:lnTo>
                <a:lnTo>
                  <a:pt x="2155281" y="152146"/>
                </a:lnTo>
                <a:lnTo>
                  <a:pt x="2156841" y="149987"/>
                </a:lnTo>
                <a:lnTo>
                  <a:pt x="2194941" y="132842"/>
                </a:lnTo>
                <a:lnTo>
                  <a:pt x="2270547" y="132842"/>
                </a:lnTo>
                <a:lnTo>
                  <a:pt x="2267783" y="128351"/>
                </a:lnTo>
                <a:lnTo>
                  <a:pt x="2263140" y="122300"/>
                </a:lnTo>
                <a:lnTo>
                  <a:pt x="2257857" y="116871"/>
                </a:lnTo>
                <a:lnTo>
                  <a:pt x="2251932" y="112014"/>
                </a:lnTo>
                <a:lnTo>
                  <a:pt x="2249411" y="110363"/>
                </a:lnTo>
                <a:lnTo>
                  <a:pt x="2155190" y="110363"/>
                </a:lnTo>
                <a:lnTo>
                  <a:pt x="2155190" y="14604"/>
                </a:lnTo>
                <a:close/>
              </a:path>
              <a:path w="4029710" h="355600">
                <a:moveTo>
                  <a:pt x="2270547" y="132842"/>
                </a:moveTo>
                <a:lnTo>
                  <a:pt x="2205609" y="132842"/>
                </a:lnTo>
                <a:lnTo>
                  <a:pt x="2211197" y="134112"/>
                </a:lnTo>
                <a:lnTo>
                  <a:pt x="2216022" y="136651"/>
                </a:lnTo>
                <a:lnTo>
                  <a:pt x="2220976" y="139319"/>
                </a:lnTo>
                <a:lnTo>
                  <a:pt x="2225040" y="142875"/>
                </a:lnTo>
                <a:lnTo>
                  <a:pt x="2228469" y="147574"/>
                </a:lnTo>
                <a:lnTo>
                  <a:pt x="2231897" y="152146"/>
                </a:lnTo>
                <a:lnTo>
                  <a:pt x="2234438" y="157607"/>
                </a:lnTo>
                <a:lnTo>
                  <a:pt x="2236089" y="163829"/>
                </a:lnTo>
                <a:lnTo>
                  <a:pt x="2237740" y="170179"/>
                </a:lnTo>
                <a:lnTo>
                  <a:pt x="2238629" y="176911"/>
                </a:lnTo>
                <a:lnTo>
                  <a:pt x="2238629" y="284099"/>
                </a:lnTo>
                <a:lnTo>
                  <a:pt x="2282952" y="284099"/>
                </a:lnTo>
                <a:lnTo>
                  <a:pt x="2282952" y="182879"/>
                </a:lnTo>
                <a:lnTo>
                  <a:pt x="2282642" y="174142"/>
                </a:lnTo>
                <a:lnTo>
                  <a:pt x="2271807" y="134889"/>
                </a:lnTo>
                <a:lnTo>
                  <a:pt x="2270547" y="132842"/>
                </a:lnTo>
                <a:close/>
              </a:path>
              <a:path w="4029710" h="355600">
                <a:moveTo>
                  <a:pt x="2203831" y="97282"/>
                </a:moveTo>
                <a:lnTo>
                  <a:pt x="2161540" y="106425"/>
                </a:lnTo>
                <a:lnTo>
                  <a:pt x="2155190" y="110363"/>
                </a:lnTo>
                <a:lnTo>
                  <a:pt x="2249411" y="110363"/>
                </a:lnTo>
                <a:lnTo>
                  <a:pt x="2213280" y="97708"/>
                </a:lnTo>
                <a:lnTo>
                  <a:pt x="2203831" y="97282"/>
                </a:lnTo>
                <a:close/>
              </a:path>
              <a:path w="4029710" h="355600">
                <a:moveTo>
                  <a:pt x="3967353" y="0"/>
                </a:moveTo>
                <a:lnTo>
                  <a:pt x="3924046" y="0"/>
                </a:lnTo>
                <a:lnTo>
                  <a:pt x="3929997" y="7598"/>
                </a:lnTo>
                <a:lnTo>
                  <a:pt x="3935841" y="15541"/>
                </a:lnTo>
                <a:lnTo>
                  <a:pt x="3957494" y="50625"/>
                </a:lnTo>
                <a:lnTo>
                  <a:pt x="3974242" y="90471"/>
                </a:lnTo>
                <a:lnTo>
                  <a:pt x="3983894" y="135413"/>
                </a:lnTo>
                <a:lnTo>
                  <a:pt x="3985132" y="159385"/>
                </a:lnTo>
                <a:lnTo>
                  <a:pt x="3984823" y="171529"/>
                </a:lnTo>
                <a:lnTo>
                  <a:pt x="3977417" y="217322"/>
                </a:lnTo>
                <a:lnTo>
                  <a:pt x="3962485" y="258573"/>
                </a:lnTo>
                <a:lnTo>
                  <a:pt x="3941595" y="294703"/>
                </a:lnTo>
                <a:lnTo>
                  <a:pt x="3923665" y="318135"/>
                </a:lnTo>
                <a:lnTo>
                  <a:pt x="3967353" y="318135"/>
                </a:lnTo>
                <a:lnTo>
                  <a:pt x="3991991" y="287401"/>
                </a:lnTo>
                <a:lnTo>
                  <a:pt x="4011676" y="251587"/>
                </a:lnTo>
                <a:lnTo>
                  <a:pt x="4024629" y="209296"/>
                </a:lnTo>
                <a:lnTo>
                  <a:pt x="4029455" y="159385"/>
                </a:lnTo>
                <a:lnTo>
                  <a:pt x="4029166" y="146173"/>
                </a:lnTo>
                <a:lnTo>
                  <a:pt x="4022034" y="98057"/>
                </a:lnTo>
                <a:lnTo>
                  <a:pt x="4007439" y="57403"/>
                </a:lnTo>
                <a:lnTo>
                  <a:pt x="3986158" y="22949"/>
                </a:lnTo>
                <a:lnTo>
                  <a:pt x="3973828" y="7379"/>
                </a:lnTo>
                <a:lnTo>
                  <a:pt x="3967353" y="0"/>
                </a:lnTo>
                <a:close/>
              </a:path>
              <a:path w="4029710" h="355600">
                <a:moveTo>
                  <a:pt x="3233420" y="0"/>
                </a:moveTo>
                <a:lnTo>
                  <a:pt x="3190113" y="0"/>
                </a:lnTo>
                <a:lnTo>
                  <a:pt x="3183491" y="7379"/>
                </a:lnTo>
                <a:lnTo>
                  <a:pt x="3159771" y="39497"/>
                </a:lnTo>
                <a:lnTo>
                  <a:pt x="3141853" y="76860"/>
                </a:lnTo>
                <a:lnTo>
                  <a:pt x="3130635" y="121130"/>
                </a:lnTo>
                <a:lnTo>
                  <a:pt x="3128010" y="159385"/>
                </a:lnTo>
                <a:lnTo>
                  <a:pt x="3128297" y="172648"/>
                </a:lnTo>
                <a:lnTo>
                  <a:pt x="3135375" y="220511"/>
                </a:lnTo>
                <a:lnTo>
                  <a:pt x="3149969" y="261058"/>
                </a:lnTo>
                <a:lnTo>
                  <a:pt x="3171057" y="295542"/>
                </a:lnTo>
                <a:lnTo>
                  <a:pt x="3190113" y="318135"/>
                </a:lnTo>
                <a:lnTo>
                  <a:pt x="3233801" y="318135"/>
                </a:lnTo>
                <a:lnTo>
                  <a:pt x="3227681" y="310705"/>
                </a:lnTo>
                <a:lnTo>
                  <a:pt x="3221704" y="302895"/>
                </a:lnTo>
                <a:lnTo>
                  <a:pt x="3199685" y="268112"/>
                </a:lnTo>
                <a:lnTo>
                  <a:pt x="3183096" y="228076"/>
                </a:lnTo>
                <a:lnTo>
                  <a:pt x="3173571" y="183388"/>
                </a:lnTo>
                <a:lnTo>
                  <a:pt x="3172333" y="159385"/>
                </a:lnTo>
                <a:lnTo>
                  <a:pt x="3172642" y="147292"/>
                </a:lnTo>
                <a:lnTo>
                  <a:pt x="3179998" y="101248"/>
                </a:lnTo>
                <a:lnTo>
                  <a:pt x="3195250" y="60140"/>
                </a:lnTo>
                <a:lnTo>
                  <a:pt x="3215899" y="23842"/>
                </a:lnTo>
                <a:lnTo>
                  <a:pt x="3227468" y="7598"/>
                </a:lnTo>
                <a:lnTo>
                  <a:pt x="3233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6468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D966"/>
                </a:solidFill>
              </a:rPr>
              <a:t>장단점 및 </a:t>
            </a:r>
            <a:r>
              <a:rPr sz="2800" spc="-30" dirty="0">
                <a:solidFill>
                  <a:srgbClr val="FFD966"/>
                </a:solidFill>
              </a:rPr>
              <a:t>주요</a:t>
            </a:r>
            <a:r>
              <a:rPr sz="2800" spc="114" dirty="0">
                <a:solidFill>
                  <a:srgbClr val="FFD966"/>
                </a:solidFill>
              </a:rPr>
              <a:t> </a:t>
            </a:r>
            <a:r>
              <a:rPr sz="2800" spc="55" dirty="0">
                <a:solidFill>
                  <a:srgbClr val="FFD966"/>
                </a:solidFill>
              </a:rPr>
              <a:t>매개변수(Hyperparameter)</a:t>
            </a:r>
            <a:endParaRPr sz="2800"/>
          </a:p>
        </p:txBody>
      </p:sp>
      <p:sp>
        <p:nvSpPr>
          <p:cNvPr id="10" name="object 10"/>
          <p:cNvSpPr/>
          <p:nvPr/>
        </p:nvSpPr>
        <p:spPr>
          <a:xfrm>
            <a:off x="1172717" y="3056382"/>
            <a:ext cx="7330440" cy="2344420"/>
          </a:xfrm>
          <a:custGeom>
            <a:avLst/>
            <a:gdLst/>
            <a:ahLst/>
            <a:cxnLst/>
            <a:rect l="l" t="t" r="r" b="b"/>
            <a:pathLst>
              <a:path w="7330440" h="2344420">
                <a:moveTo>
                  <a:pt x="0" y="2343912"/>
                </a:moveTo>
                <a:lnTo>
                  <a:pt x="7330440" y="2343912"/>
                </a:lnTo>
                <a:lnTo>
                  <a:pt x="7330440" y="0"/>
                </a:lnTo>
                <a:lnTo>
                  <a:pt x="0" y="0"/>
                </a:lnTo>
                <a:lnTo>
                  <a:pt x="0" y="2343912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5235" y="1816353"/>
            <a:ext cx="5687060" cy="346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거리측정 </a:t>
            </a:r>
            <a:r>
              <a:rPr sz="2400" b="0" spc="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방법,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이웃의 </a:t>
            </a:r>
            <a:r>
              <a:rPr sz="2400" b="0" spc="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수,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가중치</a:t>
            </a:r>
            <a:r>
              <a:rPr sz="2400" b="0" spc="15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함수</a:t>
            </a:r>
            <a:endParaRPr sz="24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</a:pPr>
            <a:r>
              <a:rPr sz="1800" b="0" spc="4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scikit-learn의</a:t>
            </a:r>
            <a:r>
              <a:rPr sz="1800" b="0" spc="-1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1800" b="0" spc="-2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경우</a:t>
            </a:r>
            <a:endParaRPr sz="1800">
              <a:latin typeface="나눔스퀘어OTF Light"/>
              <a:cs typeface="나눔스퀘어OTF Light"/>
            </a:endParaRPr>
          </a:p>
          <a:p>
            <a:pPr marL="212725">
              <a:lnSpc>
                <a:spcPct val="100000"/>
              </a:lnSpc>
              <a:spcBef>
                <a:spcPts val="1510"/>
              </a:spcBef>
              <a:tabLst>
                <a:tab pos="1117600" algn="l"/>
                <a:tab pos="1320165" algn="l"/>
              </a:tabLst>
            </a:pPr>
            <a:r>
              <a:rPr sz="2000" b="0" spc="6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metric	</a:t>
            </a:r>
            <a:r>
              <a:rPr sz="2000" b="0" spc="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:	</a:t>
            </a:r>
            <a:r>
              <a:rPr sz="2000" b="0" spc="-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유클리디언 거리</a:t>
            </a:r>
            <a:r>
              <a:rPr sz="2000" b="0" spc="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0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방식</a:t>
            </a:r>
            <a:endParaRPr sz="20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12725">
              <a:lnSpc>
                <a:spcPct val="100000"/>
              </a:lnSpc>
            </a:pPr>
            <a:r>
              <a:rPr sz="2000" b="0" spc="5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n_neighbors </a:t>
            </a:r>
            <a:r>
              <a:rPr sz="2000" b="0" spc="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: </a:t>
            </a:r>
            <a:r>
              <a:rPr sz="2000" b="0" spc="-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이웃의</a:t>
            </a:r>
            <a:r>
              <a:rPr sz="2000" b="0" spc="-8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000" b="0" spc="-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수</a:t>
            </a:r>
            <a:endParaRPr sz="20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12725">
              <a:lnSpc>
                <a:spcPct val="100000"/>
              </a:lnSpc>
              <a:tabLst>
                <a:tab pos="1175385" algn="l"/>
              </a:tabLst>
            </a:pPr>
            <a:r>
              <a:rPr sz="2000" b="0" spc="8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weight	</a:t>
            </a:r>
            <a:r>
              <a:rPr sz="2000" b="0" spc="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: </a:t>
            </a:r>
            <a:r>
              <a:rPr sz="2000" b="0" spc="-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가중치</a:t>
            </a:r>
            <a:r>
              <a:rPr sz="20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0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함수</a:t>
            </a:r>
            <a:endParaRPr sz="2000">
              <a:latin typeface="나눔스퀘어OTF Light"/>
              <a:cs typeface="나눔스퀘어OTF Light"/>
            </a:endParaRPr>
          </a:p>
          <a:p>
            <a:pPr marL="788670" indent="-242570">
              <a:lnSpc>
                <a:spcPct val="100000"/>
              </a:lnSpc>
              <a:buChar char="-"/>
              <a:tabLst>
                <a:tab pos="788670" algn="l"/>
                <a:tab pos="789305" algn="l"/>
              </a:tabLst>
            </a:pPr>
            <a:r>
              <a:rPr sz="2000" b="0" spc="5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uniform </a:t>
            </a:r>
            <a:r>
              <a:rPr sz="2000" b="0" spc="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: </a:t>
            </a:r>
            <a:r>
              <a:rPr sz="2000" b="0" spc="-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가중치를 </a:t>
            </a:r>
            <a:r>
              <a:rPr sz="2000" b="0" spc="-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동등하게</a:t>
            </a:r>
            <a:r>
              <a:rPr sz="2000" b="0" spc="-7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000" b="0" spc="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설정.</a:t>
            </a:r>
            <a:endParaRPr sz="2000">
              <a:latin typeface="나눔스퀘어OTF Light"/>
              <a:cs typeface="나눔스퀘어OTF Light"/>
            </a:endParaRPr>
          </a:p>
          <a:p>
            <a:pPr marL="788670" indent="-242570">
              <a:lnSpc>
                <a:spcPct val="100000"/>
              </a:lnSpc>
              <a:buChar char="-"/>
              <a:tabLst>
                <a:tab pos="788670" algn="l"/>
                <a:tab pos="789305" algn="l"/>
                <a:tab pos="2044700" algn="l"/>
              </a:tabLst>
            </a:pPr>
            <a:r>
              <a:rPr sz="2000" b="0" spc="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distance</a:t>
            </a:r>
            <a:r>
              <a:rPr sz="2000" b="0" spc="-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000" b="0" spc="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:	</a:t>
            </a:r>
            <a:r>
              <a:rPr sz="2000" b="0" spc="-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가중치를 </a:t>
            </a:r>
            <a:r>
              <a:rPr sz="2000" b="0" spc="-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거리에 반비례하도록</a:t>
            </a:r>
            <a:r>
              <a:rPr sz="2000" b="0" spc="-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0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설정</a:t>
            </a:r>
            <a:endParaRPr sz="200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8208" y="165862"/>
            <a:ext cx="196850" cy="266700"/>
          </a:xfrm>
          <a:custGeom>
            <a:avLst/>
            <a:gdLst/>
            <a:ahLst/>
            <a:cxnLst/>
            <a:rect l="l" t="t" r="r" b="b"/>
            <a:pathLst>
              <a:path w="196850" h="266700">
                <a:moveTo>
                  <a:pt x="45465" y="0"/>
                </a:moveTo>
                <a:lnTo>
                  <a:pt x="0" y="0"/>
                </a:lnTo>
                <a:lnTo>
                  <a:pt x="0" y="266319"/>
                </a:lnTo>
                <a:lnTo>
                  <a:pt x="45465" y="266319"/>
                </a:lnTo>
                <a:lnTo>
                  <a:pt x="45465" y="153035"/>
                </a:lnTo>
                <a:lnTo>
                  <a:pt x="101342" y="153035"/>
                </a:lnTo>
                <a:lnTo>
                  <a:pt x="81025" y="128905"/>
                </a:lnTo>
                <a:lnTo>
                  <a:pt x="100489" y="106172"/>
                </a:lnTo>
                <a:lnTo>
                  <a:pt x="45465" y="106172"/>
                </a:lnTo>
                <a:lnTo>
                  <a:pt x="45465" y="0"/>
                </a:lnTo>
                <a:close/>
              </a:path>
              <a:path w="196850" h="266700">
                <a:moveTo>
                  <a:pt x="101342" y="153035"/>
                </a:moveTo>
                <a:lnTo>
                  <a:pt x="45465" y="153035"/>
                </a:lnTo>
                <a:lnTo>
                  <a:pt x="139953" y="266319"/>
                </a:lnTo>
                <a:lnTo>
                  <a:pt x="196722" y="266319"/>
                </a:lnTo>
                <a:lnTo>
                  <a:pt x="101342" y="153035"/>
                </a:lnTo>
                <a:close/>
              </a:path>
              <a:path w="196850" h="266700">
                <a:moveTo>
                  <a:pt x="191388" y="0"/>
                </a:moveTo>
                <a:lnTo>
                  <a:pt x="134619" y="0"/>
                </a:lnTo>
                <a:lnTo>
                  <a:pt x="45465" y="106172"/>
                </a:lnTo>
                <a:lnTo>
                  <a:pt x="100489" y="106172"/>
                </a:lnTo>
                <a:lnTo>
                  <a:pt x="191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2552" y="29151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36" y="0"/>
                </a:lnTo>
              </a:path>
            </a:pathLst>
          </a:custGeom>
          <a:ln w="36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9557" y="148081"/>
            <a:ext cx="4029710" cy="355600"/>
          </a:xfrm>
          <a:custGeom>
            <a:avLst/>
            <a:gdLst/>
            <a:ahLst/>
            <a:cxnLst/>
            <a:rect l="l" t="t" r="r" b="b"/>
            <a:pathLst>
              <a:path w="4029710" h="355600">
                <a:moveTo>
                  <a:pt x="514857" y="159003"/>
                </a:moveTo>
                <a:lnTo>
                  <a:pt x="510159" y="159003"/>
                </a:lnTo>
                <a:lnTo>
                  <a:pt x="502108" y="159192"/>
                </a:lnTo>
                <a:lnTo>
                  <a:pt x="461200" y="165862"/>
                </a:lnTo>
                <a:lnTo>
                  <a:pt x="428638" y="185943"/>
                </a:lnTo>
                <a:lnTo>
                  <a:pt x="415036" y="224409"/>
                </a:lnTo>
                <a:lnTo>
                  <a:pt x="415369" y="231644"/>
                </a:lnTo>
                <a:lnTo>
                  <a:pt x="435229" y="270256"/>
                </a:lnTo>
                <a:lnTo>
                  <a:pt x="471709" y="285146"/>
                </a:lnTo>
                <a:lnTo>
                  <a:pt x="486791" y="286131"/>
                </a:lnTo>
                <a:lnTo>
                  <a:pt x="493285" y="285938"/>
                </a:lnTo>
                <a:lnTo>
                  <a:pt x="534669" y="273812"/>
                </a:lnTo>
                <a:lnTo>
                  <a:pt x="578993" y="273812"/>
                </a:lnTo>
                <a:lnTo>
                  <a:pt x="578993" y="250317"/>
                </a:lnTo>
                <a:lnTo>
                  <a:pt x="480822" y="250317"/>
                </a:lnTo>
                <a:lnTo>
                  <a:pt x="473456" y="248285"/>
                </a:lnTo>
                <a:lnTo>
                  <a:pt x="461644" y="240284"/>
                </a:lnTo>
                <a:lnTo>
                  <a:pt x="458724" y="233680"/>
                </a:lnTo>
                <a:lnTo>
                  <a:pt x="458724" y="218059"/>
                </a:lnTo>
                <a:lnTo>
                  <a:pt x="490093" y="196342"/>
                </a:lnTo>
                <a:lnTo>
                  <a:pt x="510031" y="194564"/>
                </a:lnTo>
                <a:lnTo>
                  <a:pt x="578993" y="194564"/>
                </a:lnTo>
                <a:lnTo>
                  <a:pt x="578993" y="171450"/>
                </a:lnTo>
                <a:lnTo>
                  <a:pt x="578209" y="160527"/>
                </a:lnTo>
                <a:lnTo>
                  <a:pt x="534288" y="160527"/>
                </a:lnTo>
                <a:lnTo>
                  <a:pt x="530479" y="160020"/>
                </a:lnTo>
                <a:lnTo>
                  <a:pt x="526795" y="159639"/>
                </a:lnTo>
                <a:lnTo>
                  <a:pt x="519175" y="159131"/>
                </a:lnTo>
                <a:lnTo>
                  <a:pt x="514857" y="159003"/>
                </a:lnTo>
                <a:close/>
              </a:path>
              <a:path w="4029710" h="355600">
                <a:moveTo>
                  <a:pt x="578993" y="273812"/>
                </a:moveTo>
                <a:lnTo>
                  <a:pt x="534669" y="273812"/>
                </a:lnTo>
                <a:lnTo>
                  <a:pt x="534669" y="284099"/>
                </a:lnTo>
                <a:lnTo>
                  <a:pt x="578993" y="284099"/>
                </a:lnTo>
                <a:lnTo>
                  <a:pt x="578993" y="273812"/>
                </a:lnTo>
                <a:close/>
              </a:path>
              <a:path w="4029710" h="355600">
                <a:moveTo>
                  <a:pt x="578993" y="194564"/>
                </a:moveTo>
                <a:lnTo>
                  <a:pt x="519811" y="194564"/>
                </a:lnTo>
                <a:lnTo>
                  <a:pt x="523113" y="194691"/>
                </a:lnTo>
                <a:lnTo>
                  <a:pt x="526161" y="194691"/>
                </a:lnTo>
                <a:lnTo>
                  <a:pt x="529209" y="194818"/>
                </a:lnTo>
                <a:lnTo>
                  <a:pt x="534669" y="195325"/>
                </a:lnTo>
                <a:lnTo>
                  <a:pt x="534669" y="230759"/>
                </a:lnTo>
                <a:lnTo>
                  <a:pt x="496950" y="250317"/>
                </a:lnTo>
                <a:lnTo>
                  <a:pt x="578993" y="250317"/>
                </a:lnTo>
                <a:lnTo>
                  <a:pt x="578993" y="194564"/>
                </a:lnTo>
                <a:close/>
              </a:path>
              <a:path w="4029710" h="355600">
                <a:moveTo>
                  <a:pt x="570055" y="130301"/>
                </a:moveTo>
                <a:lnTo>
                  <a:pt x="496697" y="130301"/>
                </a:lnTo>
                <a:lnTo>
                  <a:pt x="504555" y="130778"/>
                </a:lnTo>
                <a:lnTo>
                  <a:pt x="511556" y="132207"/>
                </a:lnTo>
                <a:lnTo>
                  <a:pt x="534288" y="160527"/>
                </a:lnTo>
                <a:lnTo>
                  <a:pt x="578209" y="160527"/>
                </a:lnTo>
                <a:lnTo>
                  <a:pt x="577707" y="153519"/>
                </a:lnTo>
                <a:lnTo>
                  <a:pt x="573849" y="138017"/>
                </a:lnTo>
                <a:lnTo>
                  <a:pt x="570055" y="130301"/>
                </a:lnTo>
                <a:close/>
              </a:path>
              <a:path w="4029710" h="355600">
                <a:moveTo>
                  <a:pt x="499110" y="95503"/>
                </a:moveTo>
                <a:lnTo>
                  <a:pt x="493013" y="95503"/>
                </a:lnTo>
                <a:lnTo>
                  <a:pt x="485394" y="96393"/>
                </a:lnTo>
                <a:lnTo>
                  <a:pt x="449072" y="107188"/>
                </a:lnTo>
                <a:lnTo>
                  <a:pt x="453009" y="140589"/>
                </a:lnTo>
                <a:lnTo>
                  <a:pt x="460152" y="137707"/>
                </a:lnTo>
                <a:lnTo>
                  <a:pt x="466725" y="135350"/>
                </a:lnTo>
                <a:lnTo>
                  <a:pt x="472725" y="133516"/>
                </a:lnTo>
                <a:lnTo>
                  <a:pt x="478155" y="132207"/>
                </a:lnTo>
                <a:lnTo>
                  <a:pt x="485013" y="130937"/>
                </a:lnTo>
                <a:lnTo>
                  <a:pt x="491236" y="130301"/>
                </a:lnTo>
                <a:lnTo>
                  <a:pt x="570055" y="130301"/>
                </a:lnTo>
                <a:lnTo>
                  <a:pt x="567420" y="124944"/>
                </a:lnTo>
                <a:lnTo>
                  <a:pt x="558419" y="114300"/>
                </a:lnTo>
                <a:lnTo>
                  <a:pt x="547008" y="106058"/>
                </a:lnTo>
                <a:lnTo>
                  <a:pt x="533336" y="100187"/>
                </a:lnTo>
                <a:lnTo>
                  <a:pt x="517378" y="96672"/>
                </a:lnTo>
                <a:lnTo>
                  <a:pt x="499110" y="95503"/>
                </a:lnTo>
                <a:close/>
              </a:path>
              <a:path w="4029710" h="355600">
                <a:moveTo>
                  <a:pt x="1675765" y="97282"/>
                </a:moveTo>
                <a:lnTo>
                  <a:pt x="1637792" y="104775"/>
                </a:lnTo>
                <a:lnTo>
                  <a:pt x="1604363" y="131367"/>
                </a:lnTo>
                <a:lnTo>
                  <a:pt x="1587754" y="170830"/>
                </a:lnTo>
                <a:lnTo>
                  <a:pt x="1586230" y="188595"/>
                </a:lnTo>
                <a:lnTo>
                  <a:pt x="1586535" y="198024"/>
                </a:lnTo>
                <a:lnTo>
                  <a:pt x="1597025" y="241458"/>
                </a:lnTo>
                <a:lnTo>
                  <a:pt x="1625760" y="272581"/>
                </a:lnTo>
                <a:lnTo>
                  <a:pt x="1664073" y="285202"/>
                </a:lnTo>
                <a:lnTo>
                  <a:pt x="1683258" y="286385"/>
                </a:lnTo>
                <a:lnTo>
                  <a:pt x="1690243" y="286131"/>
                </a:lnTo>
                <a:lnTo>
                  <a:pt x="1697101" y="285242"/>
                </a:lnTo>
                <a:lnTo>
                  <a:pt x="1703958" y="284480"/>
                </a:lnTo>
                <a:lnTo>
                  <a:pt x="1742567" y="271780"/>
                </a:lnTo>
                <a:lnTo>
                  <a:pt x="1746122" y="269113"/>
                </a:lnTo>
                <a:lnTo>
                  <a:pt x="1743233" y="250053"/>
                </a:lnTo>
                <a:lnTo>
                  <a:pt x="1684448" y="250053"/>
                </a:lnTo>
                <a:lnTo>
                  <a:pt x="1677162" y="249936"/>
                </a:lnTo>
                <a:lnTo>
                  <a:pt x="1639258" y="229369"/>
                </a:lnTo>
                <a:lnTo>
                  <a:pt x="1631060" y="207010"/>
                </a:lnTo>
                <a:lnTo>
                  <a:pt x="1760346" y="207010"/>
                </a:lnTo>
                <a:lnTo>
                  <a:pt x="1760039" y="194577"/>
                </a:lnTo>
                <a:lnTo>
                  <a:pt x="1759124" y="182800"/>
                </a:lnTo>
                <a:lnTo>
                  <a:pt x="1757614" y="171666"/>
                </a:lnTo>
                <a:lnTo>
                  <a:pt x="1757520" y="171196"/>
                </a:lnTo>
                <a:lnTo>
                  <a:pt x="1631695" y="171196"/>
                </a:lnTo>
                <a:lnTo>
                  <a:pt x="1632458" y="166370"/>
                </a:lnTo>
                <a:lnTo>
                  <a:pt x="1645284" y="145161"/>
                </a:lnTo>
                <a:lnTo>
                  <a:pt x="1648968" y="141604"/>
                </a:lnTo>
                <a:lnTo>
                  <a:pt x="1653413" y="138811"/>
                </a:lnTo>
                <a:lnTo>
                  <a:pt x="1663319" y="134239"/>
                </a:lnTo>
                <a:lnTo>
                  <a:pt x="1668907" y="133096"/>
                </a:lnTo>
                <a:lnTo>
                  <a:pt x="1744611" y="133096"/>
                </a:lnTo>
                <a:lnTo>
                  <a:pt x="1740534" y="126619"/>
                </a:lnTo>
                <a:lnTo>
                  <a:pt x="1705822" y="101514"/>
                </a:lnTo>
                <a:lnTo>
                  <a:pt x="1686546" y="97756"/>
                </a:lnTo>
                <a:lnTo>
                  <a:pt x="1675765" y="97282"/>
                </a:lnTo>
                <a:close/>
              </a:path>
              <a:path w="4029710" h="355600">
                <a:moveTo>
                  <a:pt x="1740789" y="233934"/>
                </a:moveTo>
                <a:lnTo>
                  <a:pt x="1699879" y="248667"/>
                </a:lnTo>
                <a:lnTo>
                  <a:pt x="1684448" y="250053"/>
                </a:lnTo>
                <a:lnTo>
                  <a:pt x="1743233" y="250053"/>
                </a:lnTo>
                <a:lnTo>
                  <a:pt x="1740789" y="233934"/>
                </a:lnTo>
                <a:close/>
              </a:path>
              <a:path w="4029710" h="355600">
                <a:moveTo>
                  <a:pt x="1744611" y="133096"/>
                </a:moveTo>
                <a:lnTo>
                  <a:pt x="1675003" y="133096"/>
                </a:lnTo>
                <a:lnTo>
                  <a:pt x="1683625" y="133786"/>
                </a:lnTo>
                <a:lnTo>
                  <a:pt x="1691211" y="135858"/>
                </a:lnTo>
                <a:lnTo>
                  <a:pt x="1715134" y="171196"/>
                </a:lnTo>
                <a:lnTo>
                  <a:pt x="1757520" y="171196"/>
                </a:lnTo>
                <a:lnTo>
                  <a:pt x="1755520" y="161163"/>
                </a:lnTo>
                <a:lnTo>
                  <a:pt x="1752786" y="151425"/>
                </a:lnTo>
                <a:lnTo>
                  <a:pt x="1749361" y="142414"/>
                </a:lnTo>
                <a:lnTo>
                  <a:pt x="1745269" y="134141"/>
                </a:lnTo>
                <a:lnTo>
                  <a:pt x="1744611" y="133096"/>
                </a:lnTo>
                <a:close/>
              </a:path>
              <a:path w="4029710" h="355600">
                <a:moveTo>
                  <a:pt x="839088" y="97282"/>
                </a:moveTo>
                <a:lnTo>
                  <a:pt x="801116" y="104775"/>
                </a:lnTo>
                <a:lnTo>
                  <a:pt x="767687" y="131367"/>
                </a:lnTo>
                <a:lnTo>
                  <a:pt x="751078" y="170830"/>
                </a:lnTo>
                <a:lnTo>
                  <a:pt x="749554" y="188595"/>
                </a:lnTo>
                <a:lnTo>
                  <a:pt x="749859" y="198024"/>
                </a:lnTo>
                <a:lnTo>
                  <a:pt x="760348" y="241458"/>
                </a:lnTo>
                <a:lnTo>
                  <a:pt x="789084" y="272581"/>
                </a:lnTo>
                <a:lnTo>
                  <a:pt x="827397" y="285202"/>
                </a:lnTo>
                <a:lnTo>
                  <a:pt x="846582" y="286385"/>
                </a:lnTo>
                <a:lnTo>
                  <a:pt x="853567" y="286131"/>
                </a:lnTo>
                <a:lnTo>
                  <a:pt x="860425" y="285242"/>
                </a:lnTo>
                <a:lnTo>
                  <a:pt x="867282" y="284480"/>
                </a:lnTo>
                <a:lnTo>
                  <a:pt x="905891" y="271780"/>
                </a:lnTo>
                <a:lnTo>
                  <a:pt x="909447" y="269113"/>
                </a:lnTo>
                <a:lnTo>
                  <a:pt x="906557" y="250053"/>
                </a:lnTo>
                <a:lnTo>
                  <a:pt x="847772" y="250053"/>
                </a:lnTo>
                <a:lnTo>
                  <a:pt x="840486" y="249936"/>
                </a:lnTo>
                <a:lnTo>
                  <a:pt x="802582" y="229369"/>
                </a:lnTo>
                <a:lnTo>
                  <a:pt x="794385" y="207010"/>
                </a:lnTo>
                <a:lnTo>
                  <a:pt x="923670" y="207010"/>
                </a:lnTo>
                <a:lnTo>
                  <a:pt x="923363" y="194577"/>
                </a:lnTo>
                <a:lnTo>
                  <a:pt x="922448" y="182800"/>
                </a:lnTo>
                <a:lnTo>
                  <a:pt x="920938" y="171666"/>
                </a:lnTo>
                <a:lnTo>
                  <a:pt x="920844" y="171196"/>
                </a:lnTo>
                <a:lnTo>
                  <a:pt x="795019" y="171196"/>
                </a:lnTo>
                <a:lnTo>
                  <a:pt x="795782" y="166370"/>
                </a:lnTo>
                <a:lnTo>
                  <a:pt x="808609" y="145161"/>
                </a:lnTo>
                <a:lnTo>
                  <a:pt x="812292" y="141604"/>
                </a:lnTo>
                <a:lnTo>
                  <a:pt x="816737" y="138811"/>
                </a:lnTo>
                <a:lnTo>
                  <a:pt x="826643" y="134239"/>
                </a:lnTo>
                <a:lnTo>
                  <a:pt x="832231" y="133096"/>
                </a:lnTo>
                <a:lnTo>
                  <a:pt x="907935" y="133096"/>
                </a:lnTo>
                <a:lnTo>
                  <a:pt x="903859" y="126619"/>
                </a:lnTo>
                <a:lnTo>
                  <a:pt x="869146" y="101514"/>
                </a:lnTo>
                <a:lnTo>
                  <a:pt x="849870" y="97756"/>
                </a:lnTo>
                <a:lnTo>
                  <a:pt x="839088" y="97282"/>
                </a:lnTo>
                <a:close/>
              </a:path>
              <a:path w="4029710" h="355600">
                <a:moveTo>
                  <a:pt x="904113" y="233934"/>
                </a:moveTo>
                <a:lnTo>
                  <a:pt x="863203" y="248667"/>
                </a:lnTo>
                <a:lnTo>
                  <a:pt x="847772" y="250053"/>
                </a:lnTo>
                <a:lnTo>
                  <a:pt x="906557" y="250053"/>
                </a:lnTo>
                <a:lnTo>
                  <a:pt x="904113" y="233934"/>
                </a:lnTo>
                <a:close/>
              </a:path>
              <a:path w="4029710" h="355600">
                <a:moveTo>
                  <a:pt x="907935" y="133096"/>
                </a:moveTo>
                <a:lnTo>
                  <a:pt x="838326" y="133096"/>
                </a:lnTo>
                <a:lnTo>
                  <a:pt x="846949" y="133786"/>
                </a:lnTo>
                <a:lnTo>
                  <a:pt x="854535" y="135858"/>
                </a:lnTo>
                <a:lnTo>
                  <a:pt x="878459" y="171196"/>
                </a:lnTo>
                <a:lnTo>
                  <a:pt x="920844" y="171196"/>
                </a:lnTo>
                <a:lnTo>
                  <a:pt x="918844" y="161163"/>
                </a:lnTo>
                <a:lnTo>
                  <a:pt x="916110" y="151425"/>
                </a:lnTo>
                <a:lnTo>
                  <a:pt x="912685" y="142414"/>
                </a:lnTo>
                <a:lnTo>
                  <a:pt x="908593" y="134141"/>
                </a:lnTo>
                <a:lnTo>
                  <a:pt x="907935" y="133096"/>
                </a:lnTo>
                <a:close/>
              </a:path>
              <a:path w="4029710" h="355600">
                <a:moveTo>
                  <a:pt x="310261" y="97282"/>
                </a:moveTo>
                <a:lnTo>
                  <a:pt x="272288" y="104775"/>
                </a:lnTo>
                <a:lnTo>
                  <a:pt x="238859" y="131367"/>
                </a:lnTo>
                <a:lnTo>
                  <a:pt x="222250" y="170830"/>
                </a:lnTo>
                <a:lnTo>
                  <a:pt x="220725" y="188595"/>
                </a:lnTo>
                <a:lnTo>
                  <a:pt x="221031" y="198024"/>
                </a:lnTo>
                <a:lnTo>
                  <a:pt x="231520" y="241458"/>
                </a:lnTo>
                <a:lnTo>
                  <a:pt x="260256" y="272581"/>
                </a:lnTo>
                <a:lnTo>
                  <a:pt x="298569" y="285202"/>
                </a:lnTo>
                <a:lnTo>
                  <a:pt x="317754" y="286385"/>
                </a:lnTo>
                <a:lnTo>
                  <a:pt x="324738" y="286131"/>
                </a:lnTo>
                <a:lnTo>
                  <a:pt x="331597" y="285242"/>
                </a:lnTo>
                <a:lnTo>
                  <a:pt x="338455" y="284480"/>
                </a:lnTo>
                <a:lnTo>
                  <a:pt x="377063" y="271780"/>
                </a:lnTo>
                <a:lnTo>
                  <a:pt x="380619" y="269113"/>
                </a:lnTo>
                <a:lnTo>
                  <a:pt x="377729" y="250053"/>
                </a:lnTo>
                <a:lnTo>
                  <a:pt x="318944" y="250053"/>
                </a:lnTo>
                <a:lnTo>
                  <a:pt x="311657" y="249936"/>
                </a:lnTo>
                <a:lnTo>
                  <a:pt x="273754" y="229369"/>
                </a:lnTo>
                <a:lnTo>
                  <a:pt x="265556" y="207010"/>
                </a:lnTo>
                <a:lnTo>
                  <a:pt x="394843" y="207010"/>
                </a:lnTo>
                <a:lnTo>
                  <a:pt x="394535" y="194577"/>
                </a:lnTo>
                <a:lnTo>
                  <a:pt x="393620" y="182800"/>
                </a:lnTo>
                <a:lnTo>
                  <a:pt x="392110" y="171666"/>
                </a:lnTo>
                <a:lnTo>
                  <a:pt x="392016" y="171196"/>
                </a:lnTo>
                <a:lnTo>
                  <a:pt x="266192" y="171196"/>
                </a:lnTo>
                <a:lnTo>
                  <a:pt x="266954" y="166370"/>
                </a:lnTo>
                <a:lnTo>
                  <a:pt x="279781" y="145161"/>
                </a:lnTo>
                <a:lnTo>
                  <a:pt x="283463" y="141604"/>
                </a:lnTo>
                <a:lnTo>
                  <a:pt x="287909" y="138811"/>
                </a:lnTo>
                <a:lnTo>
                  <a:pt x="297815" y="134239"/>
                </a:lnTo>
                <a:lnTo>
                  <a:pt x="303403" y="133096"/>
                </a:lnTo>
                <a:lnTo>
                  <a:pt x="379107" y="133096"/>
                </a:lnTo>
                <a:lnTo>
                  <a:pt x="375031" y="126619"/>
                </a:lnTo>
                <a:lnTo>
                  <a:pt x="340318" y="101514"/>
                </a:lnTo>
                <a:lnTo>
                  <a:pt x="321042" y="97756"/>
                </a:lnTo>
                <a:lnTo>
                  <a:pt x="310261" y="97282"/>
                </a:lnTo>
                <a:close/>
              </a:path>
              <a:path w="4029710" h="355600">
                <a:moveTo>
                  <a:pt x="375285" y="233934"/>
                </a:moveTo>
                <a:lnTo>
                  <a:pt x="334375" y="248667"/>
                </a:lnTo>
                <a:lnTo>
                  <a:pt x="318944" y="250053"/>
                </a:lnTo>
                <a:lnTo>
                  <a:pt x="377729" y="250053"/>
                </a:lnTo>
                <a:lnTo>
                  <a:pt x="375285" y="233934"/>
                </a:lnTo>
                <a:close/>
              </a:path>
              <a:path w="4029710" h="355600">
                <a:moveTo>
                  <a:pt x="379107" y="133096"/>
                </a:moveTo>
                <a:lnTo>
                  <a:pt x="309499" y="133096"/>
                </a:lnTo>
                <a:lnTo>
                  <a:pt x="318121" y="133786"/>
                </a:lnTo>
                <a:lnTo>
                  <a:pt x="325707" y="135858"/>
                </a:lnTo>
                <a:lnTo>
                  <a:pt x="349631" y="171196"/>
                </a:lnTo>
                <a:lnTo>
                  <a:pt x="392016" y="171196"/>
                </a:lnTo>
                <a:lnTo>
                  <a:pt x="390017" y="161163"/>
                </a:lnTo>
                <a:lnTo>
                  <a:pt x="387282" y="151425"/>
                </a:lnTo>
                <a:lnTo>
                  <a:pt x="383857" y="142414"/>
                </a:lnTo>
                <a:lnTo>
                  <a:pt x="379765" y="134141"/>
                </a:lnTo>
                <a:lnTo>
                  <a:pt x="379107" y="133096"/>
                </a:lnTo>
                <a:close/>
              </a:path>
              <a:path w="4029710" h="355600">
                <a:moveTo>
                  <a:pt x="2619883" y="97282"/>
                </a:moveTo>
                <a:lnTo>
                  <a:pt x="2582037" y="104394"/>
                </a:lnTo>
                <a:lnTo>
                  <a:pt x="2547415" y="130651"/>
                </a:lnTo>
                <a:lnTo>
                  <a:pt x="2529570" y="171497"/>
                </a:lnTo>
                <a:lnTo>
                  <a:pt x="2527935" y="190626"/>
                </a:lnTo>
                <a:lnTo>
                  <a:pt x="2528361" y="200461"/>
                </a:lnTo>
                <a:lnTo>
                  <a:pt x="2542730" y="244236"/>
                </a:lnTo>
                <a:lnTo>
                  <a:pt x="2574268" y="274695"/>
                </a:lnTo>
                <a:lnTo>
                  <a:pt x="2619883" y="286131"/>
                </a:lnTo>
                <a:lnTo>
                  <a:pt x="2629785" y="285676"/>
                </a:lnTo>
                <a:lnTo>
                  <a:pt x="2672683" y="269922"/>
                </a:lnTo>
                <a:lnTo>
                  <a:pt x="2692464" y="250317"/>
                </a:lnTo>
                <a:lnTo>
                  <a:pt x="2611628" y="250317"/>
                </a:lnTo>
                <a:lnTo>
                  <a:pt x="2604389" y="248666"/>
                </a:lnTo>
                <a:lnTo>
                  <a:pt x="2598420" y="245491"/>
                </a:lnTo>
                <a:lnTo>
                  <a:pt x="2592323" y="242316"/>
                </a:lnTo>
                <a:lnTo>
                  <a:pt x="2587497" y="237998"/>
                </a:lnTo>
                <a:lnTo>
                  <a:pt x="2579878" y="226822"/>
                </a:lnTo>
                <a:lnTo>
                  <a:pt x="2577084" y="220472"/>
                </a:lnTo>
                <a:lnTo>
                  <a:pt x="2573528" y="205994"/>
                </a:lnTo>
                <a:lnTo>
                  <a:pt x="2572639" y="198500"/>
                </a:lnTo>
                <a:lnTo>
                  <a:pt x="2572639" y="182879"/>
                </a:lnTo>
                <a:lnTo>
                  <a:pt x="2589148" y="144652"/>
                </a:lnTo>
                <a:lnTo>
                  <a:pt x="2612263" y="132842"/>
                </a:lnTo>
                <a:lnTo>
                  <a:pt x="2693846" y="132842"/>
                </a:lnTo>
                <a:lnTo>
                  <a:pt x="2692330" y="130651"/>
                </a:lnTo>
                <a:lnTo>
                  <a:pt x="2657729" y="104394"/>
                </a:lnTo>
                <a:lnTo>
                  <a:pt x="2630100" y="97732"/>
                </a:lnTo>
                <a:lnTo>
                  <a:pt x="2619883" y="97282"/>
                </a:lnTo>
                <a:close/>
              </a:path>
              <a:path w="4029710" h="355600">
                <a:moveTo>
                  <a:pt x="2693846" y="132842"/>
                </a:moveTo>
                <a:lnTo>
                  <a:pt x="2627503" y="132842"/>
                </a:lnTo>
                <a:lnTo>
                  <a:pt x="2634107" y="134366"/>
                </a:lnTo>
                <a:lnTo>
                  <a:pt x="2645791" y="140462"/>
                </a:lnTo>
                <a:lnTo>
                  <a:pt x="2665984" y="175514"/>
                </a:lnTo>
                <a:lnTo>
                  <a:pt x="2667127" y="182879"/>
                </a:lnTo>
                <a:lnTo>
                  <a:pt x="2667127" y="198500"/>
                </a:lnTo>
                <a:lnTo>
                  <a:pt x="2652014" y="237998"/>
                </a:lnTo>
                <a:lnTo>
                  <a:pt x="2628138" y="250317"/>
                </a:lnTo>
                <a:lnTo>
                  <a:pt x="2692464" y="250317"/>
                </a:lnTo>
                <a:lnTo>
                  <a:pt x="2709798" y="209962"/>
                </a:lnTo>
                <a:lnTo>
                  <a:pt x="2711450" y="190626"/>
                </a:lnTo>
                <a:lnTo>
                  <a:pt x="2711065" y="180889"/>
                </a:lnTo>
                <a:lnTo>
                  <a:pt x="2697273" y="137795"/>
                </a:lnTo>
                <a:lnTo>
                  <a:pt x="2693846" y="132842"/>
                </a:lnTo>
                <a:close/>
              </a:path>
              <a:path w="4029710" h="355600">
                <a:moveTo>
                  <a:pt x="2465249" y="273431"/>
                </a:moveTo>
                <a:lnTo>
                  <a:pt x="2370455" y="273431"/>
                </a:lnTo>
                <a:lnTo>
                  <a:pt x="2376678" y="277622"/>
                </a:lnTo>
                <a:lnTo>
                  <a:pt x="2418460" y="286131"/>
                </a:lnTo>
                <a:lnTo>
                  <a:pt x="2437227" y="284557"/>
                </a:lnTo>
                <a:lnTo>
                  <a:pt x="2453719" y="279828"/>
                </a:lnTo>
                <a:lnTo>
                  <a:pt x="2465249" y="273431"/>
                </a:lnTo>
                <a:close/>
              </a:path>
              <a:path w="4029710" h="355600">
                <a:moveTo>
                  <a:pt x="2370455" y="14604"/>
                </a:moveTo>
                <a:lnTo>
                  <a:pt x="2325751" y="14604"/>
                </a:lnTo>
                <a:lnTo>
                  <a:pt x="2325751" y="284099"/>
                </a:lnTo>
                <a:lnTo>
                  <a:pt x="2370455" y="284099"/>
                </a:lnTo>
                <a:lnTo>
                  <a:pt x="2370455" y="273431"/>
                </a:lnTo>
                <a:lnTo>
                  <a:pt x="2465249" y="273431"/>
                </a:lnTo>
                <a:lnTo>
                  <a:pt x="2467949" y="271932"/>
                </a:lnTo>
                <a:lnTo>
                  <a:pt x="2479929" y="260858"/>
                </a:lnTo>
                <a:lnTo>
                  <a:pt x="2487002" y="250317"/>
                </a:lnTo>
                <a:lnTo>
                  <a:pt x="2405760" y="250317"/>
                </a:lnTo>
                <a:lnTo>
                  <a:pt x="2397506" y="248666"/>
                </a:lnTo>
                <a:lnTo>
                  <a:pt x="2370455" y="227203"/>
                </a:lnTo>
                <a:lnTo>
                  <a:pt x="2370455" y="174625"/>
                </a:lnTo>
                <a:lnTo>
                  <a:pt x="2371979" y="166877"/>
                </a:lnTo>
                <a:lnTo>
                  <a:pt x="2374772" y="160527"/>
                </a:lnTo>
                <a:lnTo>
                  <a:pt x="2377567" y="154050"/>
                </a:lnTo>
                <a:lnTo>
                  <a:pt x="2411348" y="132842"/>
                </a:lnTo>
                <a:lnTo>
                  <a:pt x="2485945" y="132842"/>
                </a:lnTo>
                <a:lnTo>
                  <a:pt x="2484193" y="130048"/>
                </a:lnTo>
                <a:lnTo>
                  <a:pt x="2479167" y="123571"/>
                </a:lnTo>
                <a:lnTo>
                  <a:pt x="2473547" y="117713"/>
                </a:lnTo>
                <a:lnTo>
                  <a:pt x="2468719" y="113665"/>
                </a:lnTo>
                <a:lnTo>
                  <a:pt x="2370455" y="113665"/>
                </a:lnTo>
                <a:lnTo>
                  <a:pt x="2370455" y="14604"/>
                </a:lnTo>
                <a:close/>
              </a:path>
              <a:path w="4029710" h="355600">
                <a:moveTo>
                  <a:pt x="2485945" y="132842"/>
                </a:moveTo>
                <a:lnTo>
                  <a:pt x="2416302" y="132842"/>
                </a:lnTo>
                <a:lnTo>
                  <a:pt x="2425521" y="133794"/>
                </a:lnTo>
                <a:lnTo>
                  <a:pt x="2433573" y="136651"/>
                </a:lnTo>
                <a:lnTo>
                  <a:pt x="2456150" y="176942"/>
                </a:lnTo>
                <a:lnTo>
                  <a:pt x="2456815" y="189229"/>
                </a:lnTo>
                <a:lnTo>
                  <a:pt x="2456815" y="197993"/>
                </a:lnTo>
                <a:lnTo>
                  <a:pt x="2455798" y="206121"/>
                </a:lnTo>
                <a:lnTo>
                  <a:pt x="2453894" y="213614"/>
                </a:lnTo>
                <a:lnTo>
                  <a:pt x="2452116" y="220980"/>
                </a:lnTo>
                <a:lnTo>
                  <a:pt x="2420747" y="250317"/>
                </a:lnTo>
                <a:lnTo>
                  <a:pt x="2487002" y="250317"/>
                </a:lnTo>
                <a:lnTo>
                  <a:pt x="2489356" y="246808"/>
                </a:lnTo>
                <a:lnTo>
                  <a:pt x="2496105" y="230187"/>
                </a:lnTo>
                <a:lnTo>
                  <a:pt x="2500163" y="210994"/>
                </a:lnTo>
                <a:lnTo>
                  <a:pt x="2501519" y="189229"/>
                </a:lnTo>
                <a:lnTo>
                  <a:pt x="2501159" y="179661"/>
                </a:lnTo>
                <a:lnTo>
                  <a:pt x="2488612" y="137096"/>
                </a:lnTo>
                <a:lnTo>
                  <a:pt x="2485945" y="132842"/>
                </a:lnTo>
                <a:close/>
              </a:path>
              <a:path w="4029710" h="355600">
                <a:moveTo>
                  <a:pt x="2419096" y="97282"/>
                </a:moveTo>
                <a:lnTo>
                  <a:pt x="2376423" y="108458"/>
                </a:lnTo>
                <a:lnTo>
                  <a:pt x="2370455" y="113665"/>
                </a:lnTo>
                <a:lnTo>
                  <a:pt x="2468719" y="113665"/>
                </a:lnTo>
                <a:lnTo>
                  <a:pt x="2428309" y="97710"/>
                </a:lnTo>
                <a:lnTo>
                  <a:pt x="2419096" y="97282"/>
                </a:lnTo>
                <a:close/>
              </a:path>
              <a:path w="4029710" h="355600">
                <a:moveTo>
                  <a:pt x="2064679" y="271653"/>
                </a:moveTo>
                <a:lnTo>
                  <a:pt x="2022347" y="271653"/>
                </a:lnTo>
                <a:lnTo>
                  <a:pt x="2018825" y="280102"/>
                </a:lnTo>
                <a:lnTo>
                  <a:pt x="2013600" y="288099"/>
                </a:lnTo>
                <a:lnTo>
                  <a:pt x="1975993" y="314166"/>
                </a:lnTo>
                <a:lnTo>
                  <a:pt x="1947798" y="321310"/>
                </a:lnTo>
                <a:lnTo>
                  <a:pt x="1954148" y="355092"/>
                </a:lnTo>
                <a:lnTo>
                  <a:pt x="1998218" y="344297"/>
                </a:lnTo>
                <a:lnTo>
                  <a:pt x="2034032" y="323596"/>
                </a:lnTo>
                <a:lnTo>
                  <a:pt x="2058034" y="292227"/>
                </a:lnTo>
                <a:lnTo>
                  <a:pt x="2064607" y="272145"/>
                </a:lnTo>
                <a:lnTo>
                  <a:pt x="2064679" y="271653"/>
                </a:lnTo>
                <a:close/>
              </a:path>
              <a:path w="4029710" h="355600">
                <a:moveTo>
                  <a:pt x="1973326" y="97282"/>
                </a:moveTo>
                <a:lnTo>
                  <a:pt x="1931955" y="107997"/>
                </a:lnTo>
                <a:lnTo>
                  <a:pt x="1903936" y="137096"/>
                </a:lnTo>
                <a:lnTo>
                  <a:pt x="1891389" y="179661"/>
                </a:lnTo>
                <a:lnTo>
                  <a:pt x="1891030" y="189229"/>
                </a:lnTo>
                <a:lnTo>
                  <a:pt x="1892385" y="211185"/>
                </a:lnTo>
                <a:lnTo>
                  <a:pt x="1912620" y="259334"/>
                </a:lnTo>
                <a:lnTo>
                  <a:pt x="1955321" y="281122"/>
                </a:lnTo>
                <a:lnTo>
                  <a:pt x="1974088" y="282575"/>
                </a:lnTo>
                <a:lnTo>
                  <a:pt x="1976882" y="282575"/>
                </a:lnTo>
                <a:lnTo>
                  <a:pt x="1980310" y="282448"/>
                </a:lnTo>
                <a:lnTo>
                  <a:pt x="1988439" y="281686"/>
                </a:lnTo>
                <a:lnTo>
                  <a:pt x="1992630" y="281178"/>
                </a:lnTo>
                <a:lnTo>
                  <a:pt x="1997202" y="280289"/>
                </a:lnTo>
                <a:lnTo>
                  <a:pt x="2001646" y="279527"/>
                </a:lnTo>
                <a:lnTo>
                  <a:pt x="2006092" y="278384"/>
                </a:lnTo>
                <a:lnTo>
                  <a:pt x="2014855" y="275590"/>
                </a:lnTo>
                <a:lnTo>
                  <a:pt x="2018792" y="273812"/>
                </a:lnTo>
                <a:lnTo>
                  <a:pt x="2022347" y="271653"/>
                </a:lnTo>
                <a:lnTo>
                  <a:pt x="2064679" y="271653"/>
                </a:lnTo>
                <a:lnTo>
                  <a:pt x="2066250" y="260919"/>
                </a:lnTo>
                <a:lnTo>
                  <a:pt x="2066797" y="248920"/>
                </a:lnTo>
                <a:lnTo>
                  <a:pt x="2066797" y="246761"/>
                </a:lnTo>
                <a:lnTo>
                  <a:pt x="1978659" y="246761"/>
                </a:lnTo>
                <a:lnTo>
                  <a:pt x="1968946" y="245808"/>
                </a:lnTo>
                <a:lnTo>
                  <a:pt x="1938210" y="213328"/>
                </a:lnTo>
                <a:lnTo>
                  <a:pt x="1935353" y="189229"/>
                </a:lnTo>
                <a:lnTo>
                  <a:pt x="1936019" y="176942"/>
                </a:lnTo>
                <a:lnTo>
                  <a:pt x="1951904" y="141414"/>
                </a:lnTo>
                <a:lnTo>
                  <a:pt x="1976246" y="132842"/>
                </a:lnTo>
                <a:lnTo>
                  <a:pt x="2066797" y="132842"/>
                </a:lnTo>
                <a:lnTo>
                  <a:pt x="2066797" y="113665"/>
                </a:lnTo>
                <a:lnTo>
                  <a:pt x="2021967" y="113665"/>
                </a:lnTo>
                <a:lnTo>
                  <a:pt x="2015870" y="107696"/>
                </a:lnTo>
                <a:lnTo>
                  <a:pt x="2009013" y="103504"/>
                </a:lnTo>
                <a:lnTo>
                  <a:pt x="2001393" y="100965"/>
                </a:lnTo>
                <a:lnTo>
                  <a:pt x="1995418" y="99371"/>
                </a:lnTo>
                <a:lnTo>
                  <a:pt x="1988740" y="98218"/>
                </a:lnTo>
                <a:lnTo>
                  <a:pt x="1981372" y="97518"/>
                </a:lnTo>
                <a:lnTo>
                  <a:pt x="1973326" y="97282"/>
                </a:lnTo>
                <a:close/>
              </a:path>
              <a:path w="4029710" h="355600">
                <a:moveTo>
                  <a:pt x="2066797" y="132842"/>
                </a:moveTo>
                <a:lnTo>
                  <a:pt x="1981200" y="132842"/>
                </a:lnTo>
                <a:lnTo>
                  <a:pt x="1986407" y="133731"/>
                </a:lnTo>
                <a:lnTo>
                  <a:pt x="1997329" y="137541"/>
                </a:lnTo>
                <a:lnTo>
                  <a:pt x="2021967" y="174625"/>
                </a:lnTo>
                <a:lnTo>
                  <a:pt x="2021967" y="225679"/>
                </a:lnTo>
                <a:lnTo>
                  <a:pt x="2021205" y="227457"/>
                </a:lnTo>
                <a:lnTo>
                  <a:pt x="2019554" y="229870"/>
                </a:lnTo>
                <a:lnTo>
                  <a:pt x="2017903" y="232410"/>
                </a:lnTo>
                <a:lnTo>
                  <a:pt x="1986280" y="246761"/>
                </a:lnTo>
                <a:lnTo>
                  <a:pt x="2066797" y="246761"/>
                </a:lnTo>
                <a:lnTo>
                  <a:pt x="2066797" y="132842"/>
                </a:lnTo>
                <a:close/>
              </a:path>
              <a:path w="4029710" h="355600">
                <a:moveTo>
                  <a:pt x="2066797" y="100457"/>
                </a:moveTo>
                <a:lnTo>
                  <a:pt x="2021967" y="100457"/>
                </a:lnTo>
                <a:lnTo>
                  <a:pt x="2021967" y="113665"/>
                </a:lnTo>
                <a:lnTo>
                  <a:pt x="2066797" y="113665"/>
                </a:lnTo>
                <a:lnTo>
                  <a:pt x="2066797" y="100457"/>
                </a:lnTo>
                <a:close/>
              </a:path>
              <a:path w="4029710" h="355600">
                <a:moveTo>
                  <a:pt x="2788158" y="100457"/>
                </a:moveTo>
                <a:lnTo>
                  <a:pt x="2743835" y="100457"/>
                </a:lnTo>
                <a:lnTo>
                  <a:pt x="2743835" y="284099"/>
                </a:lnTo>
                <a:lnTo>
                  <a:pt x="2788158" y="284099"/>
                </a:lnTo>
                <a:lnTo>
                  <a:pt x="2788158" y="184658"/>
                </a:lnTo>
                <a:lnTo>
                  <a:pt x="2789173" y="178943"/>
                </a:lnTo>
                <a:lnTo>
                  <a:pt x="2811780" y="152908"/>
                </a:lnTo>
                <a:lnTo>
                  <a:pt x="2818257" y="148463"/>
                </a:lnTo>
                <a:lnTo>
                  <a:pt x="2861310" y="137795"/>
                </a:lnTo>
                <a:lnTo>
                  <a:pt x="2861310" y="125729"/>
                </a:lnTo>
                <a:lnTo>
                  <a:pt x="2788158" y="125729"/>
                </a:lnTo>
                <a:lnTo>
                  <a:pt x="2788158" y="100457"/>
                </a:lnTo>
                <a:close/>
              </a:path>
              <a:path w="4029710" h="355600">
                <a:moveTo>
                  <a:pt x="2861310" y="101219"/>
                </a:moveTo>
                <a:lnTo>
                  <a:pt x="2820797" y="106679"/>
                </a:lnTo>
                <a:lnTo>
                  <a:pt x="2788158" y="125729"/>
                </a:lnTo>
                <a:lnTo>
                  <a:pt x="2861310" y="125729"/>
                </a:lnTo>
                <a:lnTo>
                  <a:pt x="2861310" y="101219"/>
                </a:lnTo>
                <a:close/>
              </a:path>
              <a:path w="4029710" h="355600">
                <a:moveTo>
                  <a:pt x="1846580" y="100457"/>
                </a:moveTo>
                <a:lnTo>
                  <a:pt x="1801748" y="100457"/>
                </a:lnTo>
                <a:lnTo>
                  <a:pt x="1801748" y="284099"/>
                </a:lnTo>
                <a:lnTo>
                  <a:pt x="1846580" y="284099"/>
                </a:lnTo>
                <a:lnTo>
                  <a:pt x="1846580" y="100457"/>
                </a:lnTo>
                <a:close/>
              </a:path>
              <a:path w="4029710" h="355600">
                <a:moveTo>
                  <a:pt x="659130" y="100457"/>
                </a:moveTo>
                <a:lnTo>
                  <a:pt x="614807" y="100457"/>
                </a:lnTo>
                <a:lnTo>
                  <a:pt x="614807" y="284099"/>
                </a:lnTo>
                <a:lnTo>
                  <a:pt x="659130" y="284099"/>
                </a:lnTo>
                <a:lnTo>
                  <a:pt x="659130" y="184658"/>
                </a:lnTo>
                <a:lnTo>
                  <a:pt x="660145" y="178943"/>
                </a:lnTo>
                <a:lnTo>
                  <a:pt x="682751" y="152908"/>
                </a:lnTo>
                <a:lnTo>
                  <a:pt x="689229" y="148463"/>
                </a:lnTo>
                <a:lnTo>
                  <a:pt x="732282" y="137795"/>
                </a:lnTo>
                <a:lnTo>
                  <a:pt x="732282" y="125729"/>
                </a:lnTo>
                <a:lnTo>
                  <a:pt x="659130" y="125729"/>
                </a:lnTo>
                <a:lnTo>
                  <a:pt x="659130" y="100457"/>
                </a:lnTo>
                <a:close/>
              </a:path>
              <a:path w="4029710" h="355600">
                <a:moveTo>
                  <a:pt x="732282" y="101219"/>
                </a:moveTo>
                <a:lnTo>
                  <a:pt x="691769" y="106679"/>
                </a:lnTo>
                <a:lnTo>
                  <a:pt x="659130" y="125729"/>
                </a:lnTo>
                <a:lnTo>
                  <a:pt x="732282" y="125729"/>
                </a:lnTo>
                <a:lnTo>
                  <a:pt x="732282" y="101219"/>
                </a:lnTo>
                <a:close/>
              </a:path>
              <a:path w="4029710" h="355600">
                <a:moveTo>
                  <a:pt x="2882519" y="232918"/>
                </a:moveTo>
                <a:lnTo>
                  <a:pt x="2878963" y="269875"/>
                </a:lnTo>
                <a:lnTo>
                  <a:pt x="2883662" y="272923"/>
                </a:lnTo>
                <a:lnTo>
                  <a:pt x="2888996" y="275590"/>
                </a:lnTo>
                <a:lnTo>
                  <a:pt x="2894710" y="277622"/>
                </a:lnTo>
                <a:lnTo>
                  <a:pt x="2900553" y="279781"/>
                </a:lnTo>
                <a:lnTo>
                  <a:pt x="2906395" y="281432"/>
                </a:lnTo>
                <a:lnTo>
                  <a:pt x="2912110" y="282575"/>
                </a:lnTo>
                <a:lnTo>
                  <a:pt x="2917952" y="283845"/>
                </a:lnTo>
                <a:lnTo>
                  <a:pt x="2923667" y="284734"/>
                </a:lnTo>
                <a:lnTo>
                  <a:pt x="2929255" y="285242"/>
                </a:lnTo>
                <a:lnTo>
                  <a:pt x="2934716" y="285877"/>
                </a:lnTo>
                <a:lnTo>
                  <a:pt x="2939669" y="286131"/>
                </a:lnTo>
                <a:lnTo>
                  <a:pt x="2943987" y="286131"/>
                </a:lnTo>
                <a:lnTo>
                  <a:pt x="2987421" y="277495"/>
                </a:lnTo>
                <a:lnTo>
                  <a:pt x="3012694" y="250571"/>
                </a:lnTo>
                <a:lnTo>
                  <a:pt x="2940939" y="250571"/>
                </a:lnTo>
                <a:lnTo>
                  <a:pt x="2937891" y="250317"/>
                </a:lnTo>
                <a:lnTo>
                  <a:pt x="2935732" y="250317"/>
                </a:lnTo>
                <a:lnTo>
                  <a:pt x="2932557" y="250063"/>
                </a:lnTo>
                <a:lnTo>
                  <a:pt x="2892679" y="239014"/>
                </a:lnTo>
                <a:lnTo>
                  <a:pt x="2887472" y="236220"/>
                </a:lnTo>
                <a:lnTo>
                  <a:pt x="2882519" y="232918"/>
                </a:lnTo>
                <a:close/>
              </a:path>
              <a:path w="4029710" h="355600">
                <a:moveTo>
                  <a:pt x="2953512" y="97282"/>
                </a:moveTo>
                <a:lnTo>
                  <a:pt x="2911094" y="105918"/>
                </a:lnTo>
                <a:lnTo>
                  <a:pt x="2884344" y="138763"/>
                </a:lnTo>
                <a:lnTo>
                  <a:pt x="2882900" y="152273"/>
                </a:lnTo>
                <a:lnTo>
                  <a:pt x="2882900" y="159131"/>
                </a:lnTo>
                <a:lnTo>
                  <a:pt x="2910459" y="190626"/>
                </a:lnTo>
                <a:lnTo>
                  <a:pt x="2940558" y="203581"/>
                </a:lnTo>
                <a:lnTo>
                  <a:pt x="2945003" y="205486"/>
                </a:lnTo>
                <a:lnTo>
                  <a:pt x="2969260" y="220726"/>
                </a:lnTo>
                <a:lnTo>
                  <a:pt x="2971292" y="223139"/>
                </a:lnTo>
                <a:lnTo>
                  <a:pt x="2972308" y="225933"/>
                </a:lnTo>
                <a:lnTo>
                  <a:pt x="2972308" y="233299"/>
                </a:lnTo>
                <a:lnTo>
                  <a:pt x="2940939" y="250571"/>
                </a:lnTo>
                <a:lnTo>
                  <a:pt x="3012694" y="250571"/>
                </a:lnTo>
                <a:lnTo>
                  <a:pt x="3016758" y="229362"/>
                </a:lnTo>
                <a:lnTo>
                  <a:pt x="3016758" y="221361"/>
                </a:lnTo>
                <a:lnTo>
                  <a:pt x="3014980" y="214376"/>
                </a:lnTo>
                <a:lnTo>
                  <a:pt x="3011423" y="208661"/>
                </a:lnTo>
                <a:lnTo>
                  <a:pt x="3007868" y="202819"/>
                </a:lnTo>
                <a:lnTo>
                  <a:pt x="2959608" y="173227"/>
                </a:lnTo>
                <a:lnTo>
                  <a:pt x="2950845" y="169925"/>
                </a:lnTo>
                <a:lnTo>
                  <a:pt x="2943225" y="166624"/>
                </a:lnTo>
                <a:lnTo>
                  <a:pt x="2936875" y="163322"/>
                </a:lnTo>
                <a:lnTo>
                  <a:pt x="2930397" y="160020"/>
                </a:lnTo>
                <a:lnTo>
                  <a:pt x="2927222" y="155956"/>
                </a:lnTo>
                <a:lnTo>
                  <a:pt x="2927222" y="144145"/>
                </a:lnTo>
                <a:lnTo>
                  <a:pt x="2930271" y="139192"/>
                </a:lnTo>
                <a:lnTo>
                  <a:pt x="2936240" y="136398"/>
                </a:lnTo>
                <a:lnTo>
                  <a:pt x="2942335" y="133476"/>
                </a:lnTo>
                <a:lnTo>
                  <a:pt x="2949447" y="132207"/>
                </a:lnTo>
                <a:lnTo>
                  <a:pt x="3010307" y="132207"/>
                </a:lnTo>
                <a:lnTo>
                  <a:pt x="3012821" y="106807"/>
                </a:lnTo>
                <a:lnTo>
                  <a:pt x="2968767" y="97885"/>
                </a:lnTo>
                <a:lnTo>
                  <a:pt x="2961133" y="97428"/>
                </a:lnTo>
                <a:lnTo>
                  <a:pt x="2953512" y="97282"/>
                </a:lnTo>
                <a:close/>
              </a:path>
              <a:path w="4029710" h="355600">
                <a:moveTo>
                  <a:pt x="3010307" y="132207"/>
                </a:moveTo>
                <a:lnTo>
                  <a:pt x="2949447" y="132207"/>
                </a:lnTo>
                <a:lnTo>
                  <a:pt x="2957830" y="132461"/>
                </a:lnTo>
                <a:lnTo>
                  <a:pt x="2961132" y="132461"/>
                </a:lnTo>
                <a:lnTo>
                  <a:pt x="2964942" y="132588"/>
                </a:lnTo>
                <a:lnTo>
                  <a:pt x="2973705" y="133350"/>
                </a:lnTo>
                <a:lnTo>
                  <a:pt x="2978150" y="133858"/>
                </a:lnTo>
                <a:lnTo>
                  <a:pt x="2982848" y="134747"/>
                </a:lnTo>
                <a:lnTo>
                  <a:pt x="2987421" y="135509"/>
                </a:lnTo>
                <a:lnTo>
                  <a:pt x="2991993" y="136651"/>
                </a:lnTo>
                <a:lnTo>
                  <a:pt x="3001264" y="139192"/>
                </a:lnTo>
                <a:lnTo>
                  <a:pt x="3005455" y="140843"/>
                </a:lnTo>
                <a:lnTo>
                  <a:pt x="3009265" y="142748"/>
                </a:lnTo>
                <a:lnTo>
                  <a:pt x="3010307" y="132207"/>
                </a:lnTo>
                <a:close/>
              </a:path>
              <a:path w="4029710" h="355600">
                <a:moveTo>
                  <a:pt x="947038" y="232918"/>
                </a:moveTo>
                <a:lnTo>
                  <a:pt x="943482" y="269875"/>
                </a:lnTo>
                <a:lnTo>
                  <a:pt x="948182" y="272923"/>
                </a:lnTo>
                <a:lnTo>
                  <a:pt x="953516" y="275590"/>
                </a:lnTo>
                <a:lnTo>
                  <a:pt x="959231" y="277622"/>
                </a:lnTo>
                <a:lnTo>
                  <a:pt x="965073" y="279781"/>
                </a:lnTo>
                <a:lnTo>
                  <a:pt x="970915" y="281432"/>
                </a:lnTo>
                <a:lnTo>
                  <a:pt x="976630" y="282575"/>
                </a:lnTo>
                <a:lnTo>
                  <a:pt x="982472" y="283845"/>
                </a:lnTo>
                <a:lnTo>
                  <a:pt x="988187" y="284734"/>
                </a:lnTo>
                <a:lnTo>
                  <a:pt x="993775" y="285242"/>
                </a:lnTo>
                <a:lnTo>
                  <a:pt x="999236" y="285877"/>
                </a:lnTo>
                <a:lnTo>
                  <a:pt x="1004188" y="286131"/>
                </a:lnTo>
                <a:lnTo>
                  <a:pt x="1008507" y="286131"/>
                </a:lnTo>
                <a:lnTo>
                  <a:pt x="1051941" y="277495"/>
                </a:lnTo>
                <a:lnTo>
                  <a:pt x="1077214" y="250571"/>
                </a:lnTo>
                <a:lnTo>
                  <a:pt x="1005459" y="250571"/>
                </a:lnTo>
                <a:lnTo>
                  <a:pt x="1002411" y="250317"/>
                </a:lnTo>
                <a:lnTo>
                  <a:pt x="1000251" y="250317"/>
                </a:lnTo>
                <a:lnTo>
                  <a:pt x="997076" y="250063"/>
                </a:lnTo>
                <a:lnTo>
                  <a:pt x="957199" y="239014"/>
                </a:lnTo>
                <a:lnTo>
                  <a:pt x="951992" y="236220"/>
                </a:lnTo>
                <a:lnTo>
                  <a:pt x="947038" y="232918"/>
                </a:lnTo>
                <a:close/>
              </a:path>
              <a:path w="4029710" h="355600">
                <a:moveTo>
                  <a:pt x="1018032" y="97282"/>
                </a:moveTo>
                <a:lnTo>
                  <a:pt x="975613" y="105918"/>
                </a:lnTo>
                <a:lnTo>
                  <a:pt x="948864" y="138763"/>
                </a:lnTo>
                <a:lnTo>
                  <a:pt x="947419" y="152273"/>
                </a:lnTo>
                <a:lnTo>
                  <a:pt x="947419" y="159131"/>
                </a:lnTo>
                <a:lnTo>
                  <a:pt x="974979" y="190626"/>
                </a:lnTo>
                <a:lnTo>
                  <a:pt x="1005078" y="203581"/>
                </a:lnTo>
                <a:lnTo>
                  <a:pt x="1009523" y="205486"/>
                </a:lnTo>
                <a:lnTo>
                  <a:pt x="1033780" y="220726"/>
                </a:lnTo>
                <a:lnTo>
                  <a:pt x="1035812" y="223139"/>
                </a:lnTo>
                <a:lnTo>
                  <a:pt x="1036828" y="225933"/>
                </a:lnTo>
                <a:lnTo>
                  <a:pt x="1036828" y="233299"/>
                </a:lnTo>
                <a:lnTo>
                  <a:pt x="1005459" y="250571"/>
                </a:lnTo>
                <a:lnTo>
                  <a:pt x="1077214" y="250571"/>
                </a:lnTo>
                <a:lnTo>
                  <a:pt x="1081278" y="229362"/>
                </a:lnTo>
                <a:lnTo>
                  <a:pt x="1081278" y="221361"/>
                </a:lnTo>
                <a:lnTo>
                  <a:pt x="1079500" y="214376"/>
                </a:lnTo>
                <a:lnTo>
                  <a:pt x="1075944" y="208661"/>
                </a:lnTo>
                <a:lnTo>
                  <a:pt x="1072388" y="202819"/>
                </a:lnTo>
                <a:lnTo>
                  <a:pt x="1024128" y="173227"/>
                </a:lnTo>
                <a:lnTo>
                  <a:pt x="1015365" y="169925"/>
                </a:lnTo>
                <a:lnTo>
                  <a:pt x="1007744" y="166624"/>
                </a:lnTo>
                <a:lnTo>
                  <a:pt x="1001394" y="163322"/>
                </a:lnTo>
                <a:lnTo>
                  <a:pt x="994918" y="160020"/>
                </a:lnTo>
                <a:lnTo>
                  <a:pt x="991743" y="155956"/>
                </a:lnTo>
                <a:lnTo>
                  <a:pt x="991743" y="144145"/>
                </a:lnTo>
                <a:lnTo>
                  <a:pt x="994791" y="139192"/>
                </a:lnTo>
                <a:lnTo>
                  <a:pt x="1000760" y="136398"/>
                </a:lnTo>
                <a:lnTo>
                  <a:pt x="1006856" y="133476"/>
                </a:lnTo>
                <a:lnTo>
                  <a:pt x="1013968" y="132207"/>
                </a:lnTo>
                <a:lnTo>
                  <a:pt x="1074827" y="132207"/>
                </a:lnTo>
                <a:lnTo>
                  <a:pt x="1077341" y="106807"/>
                </a:lnTo>
                <a:lnTo>
                  <a:pt x="1033287" y="97885"/>
                </a:lnTo>
                <a:lnTo>
                  <a:pt x="1025653" y="97428"/>
                </a:lnTo>
                <a:lnTo>
                  <a:pt x="1018032" y="97282"/>
                </a:lnTo>
                <a:close/>
              </a:path>
              <a:path w="4029710" h="355600">
                <a:moveTo>
                  <a:pt x="1074827" y="132207"/>
                </a:moveTo>
                <a:lnTo>
                  <a:pt x="1013968" y="132207"/>
                </a:lnTo>
                <a:lnTo>
                  <a:pt x="1022350" y="132461"/>
                </a:lnTo>
                <a:lnTo>
                  <a:pt x="1025651" y="132461"/>
                </a:lnTo>
                <a:lnTo>
                  <a:pt x="1029462" y="132588"/>
                </a:lnTo>
                <a:lnTo>
                  <a:pt x="1038225" y="133350"/>
                </a:lnTo>
                <a:lnTo>
                  <a:pt x="1042669" y="133858"/>
                </a:lnTo>
                <a:lnTo>
                  <a:pt x="1047369" y="134747"/>
                </a:lnTo>
                <a:lnTo>
                  <a:pt x="1051941" y="135509"/>
                </a:lnTo>
                <a:lnTo>
                  <a:pt x="1056513" y="136651"/>
                </a:lnTo>
                <a:lnTo>
                  <a:pt x="1065784" y="139192"/>
                </a:lnTo>
                <a:lnTo>
                  <a:pt x="1069975" y="140843"/>
                </a:lnTo>
                <a:lnTo>
                  <a:pt x="1073785" y="142748"/>
                </a:lnTo>
                <a:lnTo>
                  <a:pt x="1074827" y="132207"/>
                </a:lnTo>
                <a:close/>
              </a:path>
              <a:path w="4029710" h="355600">
                <a:moveTo>
                  <a:pt x="1183386" y="143128"/>
                </a:moveTo>
                <a:lnTo>
                  <a:pt x="1138936" y="143128"/>
                </a:lnTo>
                <a:lnTo>
                  <a:pt x="1138936" y="241046"/>
                </a:lnTo>
                <a:lnTo>
                  <a:pt x="1162431" y="277495"/>
                </a:lnTo>
                <a:lnTo>
                  <a:pt x="1192403" y="286512"/>
                </a:lnTo>
                <a:lnTo>
                  <a:pt x="1201420" y="286512"/>
                </a:lnTo>
                <a:lnTo>
                  <a:pt x="1239139" y="280924"/>
                </a:lnTo>
                <a:lnTo>
                  <a:pt x="1248664" y="276606"/>
                </a:lnTo>
                <a:lnTo>
                  <a:pt x="1246054" y="252095"/>
                </a:lnTo>
                <a:lnTo>
                  <a:pt x="1208151" y="252095"/>
                </a:lnTo>
                <a:lnTo>
                  <a:pt x="1196086" y="250698"/>
                </a:lnTo>
                <a:lnTo>
                  <a:pt x="1191641" y="248666"/>
                </a:lnTo>
                <a:lnTo>
                  <a:pt x="1188339" y="245237"/>
                </a:lnTo>
                <a:lnTo>
                  <a:pt x="1185037" y="241681"/>
                </a:lnTo>
                <a:lnTo>
                  <a:pt x="1183386" y="235839"/>
                </a:lnTo>
                <a:lnTo>
                  <a:pt x="1183386" y="143128"/>
                </a:lnTo>
                <a:close/>
              </a:path>
              <a:path w="4029710" h="355600">
                <a:moveTo>
                  <a:pt x="1245108" y="243205"/>
                </a:moveTo>
                <a:lnTo>
                  <a:pt x="1239012" y="245872"/>
                </a:lnTo>
                <a:lnTo>
                  <a:pt x="1231773" y="248031"/>
                </a:lnTo>
                <a:lnTo>
                  <a:pt x="1215517" y="251587"/>
                </a:lnTo>
                <a:lnTo>
                  <a:pt x="1208151" y="252095"/>
                </a:lnTo>
                <a:lnTo>
                  <a:pt x="1246054" y="252095"/>
                </a:lnTo>
                <a:lnTo>
                  <a:pt x="1245108" y="243205"/>
                </a:lnTo>
                <a:close/>
              </a:path>
              <a:path w="4029710" h="355600">
                <a:moveTo>
                  <a:pt x="1240536" y="99441"/>
                </a:moveTo>
                <a:lnTo>
                  <a:pt x="1199753" y="106679"/>
                </a:lnTo>
                <a:lnTo>
                  <a:pt x="1183386" y="107188"/>
                </a:lnTo>
                <a:lnTo>
                  <a:pt x="1093089" y="107188"/>
                </a:lnTo>
                <a:lnTo>
                  <a:pt x="1093089" y="143128"/>
                </a:lnTo>
                <a:lnTo>
                  <a:pt x="1183640" y="143128"/>
                </a:lnTo>
                <a:lnTo>
                  <a:pt x="1192589" y="142984"/>
                </a:lnTo>
                <a:lnTo>
                  <a:pt x="1236827" y="136429"/>
                </a:lnTo>
                <a:lnTo>
                  <a:pt x="1244092" y="134620"/>
                </a:lnTo>
                <a:lnTo>
                  <a:pt x="1240536" y="99441"/>
                </a:lnTo>
                <a:close/>
              </a:path>
              <a:path w="4029710" h="355600">
                <a:moveTo>
                  <a:pt x="1183386" y="45847"/>
                </a:moveTo>
                <a:lnTo>
                  <a:pt x="1138936" y="45847"/>
                </a:lnTo>
                <a:lnTo>
                  <a:pt x="1138936" y="107188"/>
                </a:lnTo>
                <a:lnTo>
                  <a:pt x="1183386" y="107188"/>
                </a:lnTo>
                <a:lnTo>
                  <a:pt x="1183386" y="45847"/>
                </a:lnTo>
                <a:close/>
              </a:path>
              <a:path w="4029710" h="355600">
                <a:moveTo>
                  <a:pt x="1847595" y="21590"/>
                </a:moveTo>
                <a:lnTo>
                  <a:pt x="1801495" y="21590"/>
                </a:lnTo>
                <a:lnTo>
                  <a:pt x="1801495" y="74549"/>
                </a:lnTo>
                <a:lnTo>
                  <a:pt x="1847595" y="74549"/>
                </a:lnTo>
                <a:lnTo>
                  <a:pt x="1847595" y="21590"/>
                </a:lnTo>
                <a:close/>
              </a:path>
              <a:path w="4029710" h="355600">
                <a:moveTo>
                  <a:pt x="3765677" y="17779"/>
                </a:moveTo>
                <a:lnTo>
                  <a:pt x="3712464" y="17779"/>
                </a:lnTo>
                <a:lnTo>
                  <a:pt x="3712464" y="284099"/>
                </a:lnTo>
                <a:lnTo>
                  <a:pt x="3757549" y="284099"/>
                </a:lnTo>
                <a:lnTo>
                  <a:pt x="3757549" y="89408"/>
                </a:lnTo>
                <a:lnTo>
                  <a:pt x="3799991" y="89408"/>
                </a:lnTo>
                <a:lnTo>
                  <a:pt x="3765677" y="17779"/>
                </a:lnTo>
                <a:close/>
              </a:path>
              <a:path w="4029710" h="355600">
                <a:moveTo>
                  <a:pt x="3799991" y="89408"/>
                </a:moveTo>
                <a:lnTo>
                  <a:pt x="3757549" y="89408"/>
                </a:lnTo>
                <a:lnTo>
                  <a:pt x="3763264" y="104013"/>
                </a:lnTo>
                <a:lnTo>
                  <a:pt x="3849116" y="284099"/>
                </a:lnTo>
                <a:lnTo>
                  <a:pt x="3901313" y="284099"/>
                </a:lnTo>
                <a:lnTo>
                  <a:pt x="3901313" y="209804"/>
                </a:lnTo>
                <a:lnTo>
                  <a:pt x="3856228" y="209804"/>
                </a:lnTo>
                <a:lnTo>
                  <a:pt x="3848480" y="190626"/>
                </a:lnTo>
                <a:lnTo>
                  <a:pt x="3799991" y="89408"/>
                </a:lnTo>
                <a:close/>
              </a:path>
              <a:path w="4029710" h="355600">
                <a:moveTo>
                  <a:pt x="3901313" y="17779"/>
                </a:moveTo>
                <a:lnTo>
                  <a:pt x="3856228" y="17779"/>
                </a:lnTo>
                <a:lnTo>
                  <a:pt x="3856228" y="209804"/>
                </a:lnTo>
                <a:lnTo>
                  <a:pt x="3901313" y="209804"/>
                </a:lnTo>
                <a:lnTo>
                  <a:pt x="3901313" y="17779"/>
                </a:lnTo>
                <a:close/>
              </a:path>
              <a:path w="4029710" h="355600">
                <a:moveTo>
                  <a:pt x="3537077" y="17779"/>
                </a:moveTo>
                <a:lnTo>
                  <a:pt x="3483864" y="17779"/>
                </a:lnTo>
                <a:lnTo>
                  <a:pt x="3483864" y="284099"/>
                </a:lnTo>
                <a:lnTo>
                  <a:pt x="3528949" y="284099"/>
                </a:lnTo>
                <a:lnTo>
                  <a:pt x="3528949" y="89408"/>
                </a:lnTo>
                <a:lnTo>
                  <a:pt x="3571391" y="89408"/>
                </a:lnTo>
                <a:lnTo>
                  <a:pt x="3537077" y="17779"/>
                </a:lnTo>
                <a:close/>
              </a:path>
              <a:path w="4029710" h="355600">
                <a:moveTo>
                  <a:pt x="3571391" y="89408"/>
                </a:moveTo>
                <a:lnTo>
                  <a:pt x="3528949" y="89408"/>
                </a:lnTo>
                <a:lnTo>
                  <a:pt x="3534664" y="104013"/>
                </a:lnTo>
                <a:lnTo>
                  <a:pt x="3620516" y="284099"/>
                </a:lnTo>
                <a:lnTo>
                  <a:pt x="3672713" y="284099"/>
                </a:lnTo>
                <a:lnTo>
                  <a:pt x="3672713" y="209804"/>
                </a:lnTo>
                <a:lnTo>
                  <a:pt x="3627628" y="209804"/>
                </a:lnTo>
                <a:lnTo>
                  <a:pt x="3619880" y="190626"/>
                </a:lnTo>
                <a:lnTo>
                  <a:pt x="3571391" y="89408"/>
                </a:lnTo>
                <a:close/>
              </a:path>
              <a:path w="4029710" h="355600">
                <a:moveTo>
                  <a:pt x="3672713" y="17779"/>
                </a:moveTo>
                <a:lnTo>
                  <a:pt x="3627628" y="17779"/>
                </a:lnTo>
                <a:lnTo>
                  <a:pt x="3627628" y="209804"/>
                </a:lnTo>
                <a:lnTo>
                  <a:pt x="3672713" y="209804"/>
                </a:lnTo>
                <a:lnTo>
                  <a:pt x="3672713" y="17779"/>
                </a:lnTo>
                <a:close/>
              </a:path>
              <a:path w="4029710" h="355600">
                <a:moveTo>
                  <a:pt x="3310381" y="17779"/>
                </a:moveTo>
                <a:lnTo>
                  <a:pt x="3264916" y="17779"/>
                </a:lnTo>
                <a:lnTo>
                  <a:pt x="3264916" y="284099"/>
                </a:lnTo>
                <a:lnTo>
                  <a:pt x="3310381" y="284099"/>
                </a:lnTo>
                <a:lnTo>
                  <a:pt x="3310381" y="170815"/>
                </a:lnTo>
                <a:lnTo>
                  <a:pt x="3366258" y="170815"/>
                </a:lnTo>
                <a:lnTo>
                  <a:pt x="3345942" y="146685"/>
                </a:lnTo>
                <a:lnTo>
                  <a:pt x="3365405" y="123951"/>
                </a:lnTo>
                <a:lnTo>
                  <a:pt x="3310381" y="123951"/>
                </a:lnTo>
                <a:lnTo>
                  <a:pt x="3310381" y="17779"/>
                </a:lnTo>
                <a:close/>
              </a:path>
              <a:path w="4029710" h="355600">
                <a:moveTo>
                  <a:pt x="3366258" y="170815"/>
                </a:moveTo>
                <a:lnTo>
                  <a:pt x="3310381" y="170815"/>
                </a:lnTo>
                <a:lnTo>
                  <a:pt x="3404870" y="284099"/>
                </a:lnTo>
                <a:lnTo>
                  <a:pt x="3461639" y="284099"/>
                </a:lnTo>
                <a:lnTo>
                  <a:pt x="3366258" y="170815"/>
                </a:lnTo>
                <a:close/>
              </a:path>
              <a:path w="4029710" h="355600">
                <a:moveTo>
                  <a:pt x="3456304" y="17779"/>
                </a:moveTo>
                <a:lnTo>
                  <a:pt x="3399535" y="17779"/>
                </a:lnTo>
                <a:lnTo>
                  <a:pt x="3310381" y="123951"/>
                </a:lnTo>
                <a:lnTo>
                  <a:pt x="3365405" y="123951"/>
                </a:lnTo>
                <a:lnTo>
                  <a:pt x="3456304" y="17779"/>
                </a:lnTo>
                <a:close/>
              </a:path>
              <a:path w="4029710" h="355600">
                <a:moveTo>
                  <a:pt x="1418717" y="17779"/>
                </a:moveTo>
                <a:lnTo>
                  <a:pt x="1365504" y="17779"/>
                </a:lnTo>
                <a:lnTo>
                  <a:pt x="1365504" y="284099"/>
                </a:lnTo>
                <a:lnTo>
                  <a:pt x="1410589" y="284099"/>
                </a:lnTo>
                <a:lnTo>
                  <a:pt x="1410589" y="89408"/>
                </a:lnTo>
                <a:lnTo>
                  <a:pt x="1453031" y="89408"/>
                </a:lnTo>
                <a:lnTo>
                  <a:pt x="1418717" y="17779"/>
                </a:lnTo>
                <a:close/>
              </a:path>
              <a:path w="4029710" h="355600">
                <a:moveTo>
                  <a:pt x="1453031" y="89408"/>
                </a:moveTo>
                <a:lnTo>
                  <a:pt x="1410589" y="89408"/>
                </a:lnTo>
                <a:lnTo>
                  <a:pt x="1416304" y="104013"/>
                </a:lnTo>
                <a:lnTo>
                  <a:pt x="1502156" y="284099"/>
                </a:lnTo>
                <a:lnTo>
                  <a:pt x="1554353" y="284099"/>
                </a:lnTo>
                <a:lnTo>
                  <a:pt x="1554353" y="209804"/>
                </a:lnTo>
                <a:lnTo>
                  <a:pt x="1509268" y="209804"/>
                </a:lnTo>
                <a:lnTo>
                  <a:pt x="1501520" y="190626"/>
                </a:lnTo>
                <a:lnTo>
                  <a:pt x="1453031" y="89408"/>
                </a:lnTo>
                <a:close/>
              </a:path>
              <a:path w="4029710" h="355600">
                <a:moveTo>
                  <a:pt x="1554353" y="17779"/>
                </a:moveTo>
                <a:lnTo>
                  <a:pt x="1509268" y="17779"/>
                </a:lnTo>
                <a:lnTo>
                  <a:pt x="1509268" y="209804"/>
                </a:lnTo>
                <a:lnTo>
                  <a:pt x="1554353" y="209804"/>
                </a:lnTo>
                <a:lnTo>
                  <a:pt x="1554353" y="17779"/>
                </a:lnTo>
                <a:close/>
              </a:path>
              <a:path w="4029710" h="355600">
                <a:moveTo>
                  <a:pt x="53212" y="17779"/>
                </a:moveTo>
                <a:lnTo>
                  <a:pt x="0" y="17779"/>
                </a:lnTo>
                <a:lnTo>
                  <a:pt x="0" y="284099"/>
                </a:lnTo>
                <a:lnTo>
                  <a:pt x="45085" y="284099"/>
                </a:lnTo>
                <a:lnTo>
                  <a:pt x="45085" y="89408"/>
                </a:lnTo>
                <a:lnTo>
                  <a:pt x="87527" y="89408"/>
                </a:lnTo>
                <a:lnTo>
                  <a:pt x="53212" y="17779"/>
                </a:lnTo>
                <a:close/>
              </a:path>
              <a:path w="4029710" h="355600">
                <a:moveTo>
                  <a:pt x="87527" y="89408"/>
                </a:moveTo>
                <a:lnTo>
                  <a:pt x="45085" y="89408"/>
                </a:lnTo>
                <a:lnTo>
                  <a:pt x="50800" y="104013"/>
                </a:lnTo>
                <a:lnTo>
                  <a:pt x="136651" y="284099"/>
                </a:lnTo>
                <a:lnTo>
                  <a:pt x="188849" y="284099"/>
                </a:lnTo>
                <a:lnTo>
                  <a:pt x="188849" y="209804"/>
                </a:lnTo>
                <a:lnTo>
                  <a:pt x="143763" y="209804"/>
                </a:lnTo>
                <a:lnTo>
                  <a:pt x="136017" y="190626"/>
                </a:lnTo>
                <a:lnTo>
                  <a:pt x="87527" y="89408"/>
                </a:lnTo>
                <a:close/>
              </a:path>
              <a:path w="4029710" h="355600">
                <a:moveTo>
                  <a:pt x="188849" y="17779"/>
                </a:moveTo>
                <a:lnTo>
                  <a:pt x="143763" y="17779"/>
                </a:lnTo>
                <a:lnTo>
                  <a:pt x="143763" y="209804"/>
                </a:lnTo>
                <a:lnTo>
                  <a:pt x="188849" y="209804"/>
                </a:lnTo>
                <a:lnTo>
                  <a:pt x="188849" y="17779"/>
                </a:lnTo>
                <a:close/>
              </a:path>
              <a:path w="4029710" h="355600">
                <a:moveTo>
                  <a:pt x="2155190" y="14604"/>
                </a:moveTo>
                <a:lnTo>
                  <a:pt x="2110740" y="14604"/>
                </a:lnTo>
                <a:lnTo>
                  <a:pt x="2110740" y="284099"/>
                </a:lnTo>
                <a:lnTo>
                  <a:pt x="2155190" y="284099"/>
                </a:lnTo>
                <a:lnTo>
                  <a:pt x="2155281" y="152146"/>
                </a:lnTo>
                <a:lnTo>
                  <a:pt x="2156841" y="149987"/>
                </a:lnTo>
                <a:lnTo>
                  <a:pt x="2194941" y="132842"/>
                </a:lnTo>
                <a:lnTo>
                  <a:pt x="2270547" y="132842"/>
                </a:lnTo>
                <a:lnTo>
                  <a:pt x="2267783" y="128351"/>
                </a:lnTo>
                <a:lnTo>
                  <a:pt x="2263140" y="122300"/>
                </a:lnTo>
                <a:lnTo>
                  <a:pt x="2257857" y="116871"/>
                </a:lnTo>
                <a:lnTo>
                  <a:pt x="2251932" y="112014"/>
                </a:lnTo>
                <a:lnTo>
                  <a:pt x="2249411" y="110363"/>
                </a:lnTo>
                <a:lnTo>
                  <a:pt x="2155190" y="110363"/>
                </a:lnTo>
                <a:lnTo>
                  <a:pt x="2155190" y="14604"/>
                </a:lnTo>
                <a:close/>
              </a:path>
              <a:path w="4029710" h="355600">
                <a:moveTo>
                  <a:pt x="2270547" y="132842"/>
                </a:moveTo>
                <a:lnTo>
                  <a:pt x="2205609" y="132842"/>
                </a:lnTo>
                <a:lnTo>
                  <a:pt x="2211197" y="134112"/>
                </a:lnTo>
                <a:lnTo>
                  <a:pt x="2216022" y="136651"/>
                </a:lnTo>
                <a:lnTo>
                  <a:pt x="2220976" y="139319"/>
                </a:lnTo>
                <a:lnTo>
                  <a:pt x="2225040" y="142875"/>
                </a:lnTo>
                <a:lnTo>
                  <a:pt x="2228469" y="147574"/>
                </a:lnTo>
                <a:lnTo>
                  <a:pt x="2231897" y="152146"/>
                </a:lnTo>
                <a:lnTo>
                  <a:pt x="2234438" y="157607"/>
                </a:lnTo>
                <a:lnTo>
                  <a:pt x="2236089" y="163829"/>
                </a:lnTo>
                <a:lnTo>
                  <a:pt x="2237740" y="170179"/>
                </a:lnTo>
                <a:lnTo>
                  <a:pt x="2238629" y="176911"/>
                </a:lnTo>
                <a:lnTo>
                  <a:pt x="2238629" y="284099"/>
                </a:lnTo>
                <a:lnTo>
                  <a:pt x="2282952" y="284099"/>
                </a:lnTo>
                <a:lnTo>
                  <a:pt x="2282952" y="182879"/>
                </a:lnTo>
                <a:lnTo>
                  <a:pt x="2282642" y="174142"/>
                </a:lnTo>
                <a:lnTo>
                  <a:pt x="2271807" y="134889"/>
                </a:lnTo>
                <a:lnTo>
                  <a:pt x="2270547" y="132842"/>
                </a:lnTo>
                <a:close/>
              </a:path>
              <a:path w="4029710" h="355600">
                <a:moveTo>
                  <a:pt x="2203831" y="97282"/>
                </a:moveTo>
                <a:lnTo>
                  <a:pt x="2161540" y="106425"/>
                </a:lnTo>
                <a:lnTo>
                  <a:pt x="2155190" y="110363"/>
                </a:lnTo>
                <a:lnTo>
                  <a:pt x="2249411" y="110363"/>
                </a:lnTo>
                <a:lnTo>
                  <a:pt x="2213280" y="97708"/>
                </a:lnTo>
                <a:lnTo>
                  <a:pt x="2203831" y="97282"/>
                </a:lnTo>
                <a:close/>
              </a:path>
              <a:path w="4029710" h="355600">
                <a:moveTo>
                  <a:pt x="3967353" y="0"/>
                </a:moveTo>
                <a:lnTo>
                  <a:pt x="3924046" y="0"/>
                </a:lnTo>
                <a:lnTo>
                  <a:pt x="3929997" y="7598"/>
                </a:lnTo>
                <a:lnTo>
                  <a:pt x="3935841" y="15541"/>
                </a:lnTo>
                <a:lnTo>
                  <a:pt x="3957494" y="50625"/>
                </a:lnTo>
                <a:lnTo>
                  <a:pt x="3974242" y="90471"/>
                </a:lnTo>
                <a:lnTo>
                  <a:pt x="3983894" y="135413"/>
                </a:lnTo>
                <a:lnTo>
                  <a:pt x="3985132" y="159385"/>
                </a:lnTo>
                <a:lnTo>
                  <a:pt x="3984823" y="171529"/>
                </a:lnTo>
                <a:lnTo>
                  <a:pt x="3977417" y="217322"/>
                </a:lnTo>
                <a:lnTo>
                  <a:pt x="3962485" y="258573"/>
                </a:lnTo>
                <a:lnTo>
                  <a:pt x="3941595" y="294703"/>
                </a:lnTo>
                <a:lnTo>
                  <a:pt x="3923665" y="318135"/>
                </a:lnTo>
                <a:lnTo>
                  <a:pt x="3967353" y="318135"/>
                </a:lnTo>
                <a:lnTo>
                  <a:pt x="3991991" y="287401"/>
                </a:lnTo>
                <a:lnTo>
                  <a:pt x="4011676" y="251587"/>
                </a:lnTo>
                <a:lnTo>
                  <a:pt x="4024629" y="209296"/>
                </a:lnTo>
                <a:lnTo>
                  <a:pt x="4029455" y="159385"/>
                </a:lnTo>
                <a:lnTo>
                  <a:pt x="4029166" y="146173"/>
                </a:lnTo>
                <a:lnTo>
                  <a:pt x="4022034" y="98057"/>
                </a:lnTo>
                <a:lnTo>
                  <a:pt x="4007439" y="57403"/>
                </a:lnTo>
                <a:lnTo>
                  <a:pt x="3986158" y="22949"/>
                </a:lnTo>
                <a:lnTo>
                  <a:pt x="3973828" y="7379"/>
                </a:lnTo>
                <a:lnTo>
                  <a:pt x="3967353" y="0"/>
                </a:lnTo>
                <a:close/>
              </a:path>
              <a:path w="4029710" h="355600">
                <a:moveTo>
                  <a:pt x="3233420" y="0"/>
                </a:moveTo>
                <a:lnTo>
                  <a:pt x="3190113" y="0"/>
                </a:lnTo>
                <a:lnTo>
                  <a:pt x="3183491" y="7379"/>
                </a:lnTo>
                <a:lnTo>
                  <a:pt x="3159771" y="39497"/>
                </a:lnTo>
                <a:lnTo>
                  <a:pt x="3141853" y="76860"/>
                </a:lnTo>
                <a:lnTo>
                  <a:pt x="3130635" y="121130"/>
                </a:lnTo>
                <a:lnTo>
                  <a:pt x="3128010" y="159385"/>
                </a:lnTo>
                <a:lnTo>
                  <a:pt x="3128297" y="172648"/>
                </a:lnTo>
                <a:lnTo>
                  <a:pt x="3135375" y="220511"/>
                </a:lnTo>
                <a:lnTo>
                  <a:pt x="3149969" y="261058"/>
                </a:lnTo>
                <a:lnTo>
                  <a:pt x="3171057" y="295542"/>
                </a:lnTo>
                <a:lnTo>
                  <a:pt x="3190113" y="318135"/>
                </a:lnTo>
                <a:lnTo>
                  <a:pt x="3233801" y="318135"/>
                </a:lnTo>
                <a:lnTo>
                  <a:pt x="3227681" y="310705"/>
                </a:lnTo>
                <a:lnTo>
                  <a:pt x="3221704" y="302895"/>
                </a:lnTo>
                <a:lnTo>
                  <a:pt x="3199685" y="268112"/>
                </a:lnTo>
                <a:lnTo>
                  <a:pt x="3183096" y="228076"/>
                </a:lnTo>
                <a:lnTo>
                  <a:pt x="3173571" y="183388"/>
                </a:lnTo>
                <a:lnTo>
                  <a:pt x="3172333" y="159385"/>
                </a:lnTo>
                <a:lnTo>
                  <a:pt x="3172642" y="147292"/>
                </a:lnTo>
                <a:lnTo>
                  <a:pt x="3179998" y="101248"/>
                </a:lnTo>
                <a:lnTo>
                  <a:pt x="3195250" y="60140"/>
                </a:lnTo>
                <a:lnTo>
                  <a:pt x="3215899" y="23842"/>
                </a:lnTo>
                <a:lnTo>
                  <a:pt x="3227468" y="7598"/>
                </a:lnTo>
                <a:lnTo>
                  <a:pt x="3233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33171" y="1109598"/>
            <a:ext cx="6468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D966"/>
                </a:solidFill>
              </a:rPr>
              <a:t>장단점 및 </a:t>
            </a:r>
            <a:r>
              <a:rPr sz="2800" spc="-30" dirty="0">
                <a:solidFill>
                  <a:srgbClr val="FFD966"/>
                </a:solidFill>
              </a:rPr>
              <a:t>주요</a:t>
            </a:r>
            <a:r>
              <a:rPr sz="2800" spc="114" dirty="0">
                <a:solidFill>
                  <a:srgbClr val="FFD966"/>
                </a:solidFill>
              </a:rPr>
              <a:t> </a:t>
            </a:r>
            <a:r>
              <a:rPr sz="2800" spc="55" dirty="0">
                <a:solidFill>
                  <a:srgbClr val="FFD966"/>
                </a:solidFill>
              </a:rPr>
              <a:t>매개변수(Hyperparameter)</a:t>
            </a:r>
            <a:endParaRPr sz="2800"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98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768350" algn="l"/>
                <a:tab pos="769620" algn="l"/>
              </a:tabLst>
            </a:pPr>
            <a:r>
              <a:rPr spc="-30" dirty="0"/>
              <a:t>이해하기 </a:t>
            </a:r>
            <a:r>
              <a:rPr spc="-25" dirty="0"/>
              <a:t>매우 쉬운</a:t>
            </a:r>
            <a:r>
              <a:rPr spc="155" dirty="0"/>
              <a:t> </a:t>
            </a:r>
            <a:r>
              <a:rPr spc="-25" dirty="0"/>
              <a:t>모델</a:t>
            </a:r>
          </a:p>
          <a:p>
            <a:pPr marL="413384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68985" indent="-342900">
              <a:lnSpc>
                <a:spcPct val="100000"/>
              </a:lnSpc>
              <a:buFont typeface="Arial"/>
              <a:buChar char="•"/>
              <a:tabLst>
                <a:tab pos="768350" algn="l"/>
                <a:tab pos="769620" algn="l"/>
              </a:tabLst>
            </a:pPr>
            <a:r>
              <a:rPr spc="-25" dirty="0"/>
              <a:t>훈련 데이터 세트가 </a:t>
            </a:r>
            <a:r>
              <a:rPr dirty="0"/>
              <a:t>크면(특성,샘플의 </a:t>
            </a:r>
            <a:r>
              <a:rPr spc="35" dirty="0"/>
              <a:t>수) </a:t>
            </a:r>
            <a:r>
              <a:rPr spc="-30" dirty="0"/>
              <a:t>예측이</a:t>
            </a:r>
            <a:r>
              <a:rPr spc="180" dirty="0"/>
              <a:t> </a:t>
            </a:r>
            <a:r>
              <a:rPr spc="-30" dirty="0"/>
              <a:t>느려진다</a:t>
            </a:r>
          </a:p>
          <a:p>
            <a:pPr marL="413384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68985" marR="5080" indent="-342900">
              <a:lnSpc>
                <a:spcPct val="100000"/>
              </a:lnSpc>
              <a:buFont typeface="Arial"/>
              <a:buChar char="•"/>
              <a:tabLst>
                <a:tab pos="768350" algn="l"/>
                <a:tab pos="769620" algn="l"/>
              </a:tabLst>
            </a:pPr>
            <a:r>
              <a:rPr spc="-25" dirty="0"/>
              <a:t>수백 개 이상의 많은 특성을 가진 데이터 세트와 특성 값 대부분  이 </a:t>
            </a:r>
            <a:r>
              <a:rPr spc="50" dirty="0"/>
              <a:t>0인 </a:t>
            </a:r>
            <a:r>
              <a:rPr spc="5" dirty="0"/>
              <a:t>희소(sparse)한 </a:t>
            </a:r>
            <a:r>
              <a:rPr spc="-25" dirty="0"/>
              <a:t>데이터 세트에는 잘 </a:t>
            </a:r>
            <a:r>
              <a:rPr spc="-35" dirty="0"/>
              <a:t>동작하지</a:t>
            </a:r>
            <a:r>
              <a:rPr spc="210" dirty="0"/>
              <a:t> </a:t>
            </a:r>
            <a:r>
              <a:rPr spc="-25" dirty="0"/>
              <a:t>않는다</a:t>
            </a:r>
          </a:p>
          <a:p>
            <a:pPr marL="413384"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68985" indent="-342900">
              <a:lnSpc>
                <a:spcPct val="100000"/>
              </a:lnSpc>
              <a:buFont typeface="Arial"/>
              <a:buChar char="•"/>
              <a:tabLst>
                <a:tab pos="768350" algn="l"/>
                <a:tab pos="769620" algn="l"/>
              </a:tabLst>
            </a:pPr>
            <a:r>
              <a:rPr spc="-25" dirty="0"/>
              <a:t>거리를 </a:t>
            </a:r>
            <a:r>
              <a:rPr spc="-35" dirty="0"/>
              <a:t>측정하기 </a:t>
            </a:r>
            <a:r>
              <a:rPr spc="-25" dirty="0"/>
              <a:t>때문에 </a:t>
            </a:r>
            <a:r>
              <a:rPr spc="-35" dirty="0"/>
              <a:t>같은 </a:t>
            </a:r>
            <a:r>
              <a:rPr spc="-15" dirty="0"/>
              <a:t>scale을 </a:t>
            </a:r>
            <a:r>
              <a:rPr spc="-30" dirty="0"/>
              <a:t>같도록 </a:t>
            </a:r>
            <a:r>
              <a:rPr spc="-25" dirty="0"/>
              <a:t>정규화</a:t>
            </a:r>
            <a:r>
              <a:rPr spc="415" dirty="0"/>
              <a:t> </a:t>
            </a:r>
            <a:r>
              <a:rPr spc="-25" dirty="0"/>
              <a:t>필요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8208" y="165862"/>
            <a:ext cx="196850" cy="266700"/>
          </a:xfrm>
          <a:custGeom>
            <a:avLst/>
            <a:gdLst/>
            <a:ahLst/>
            <a:cxnLst/>
            <a:rect l="l" t="t" r="r" b="b"/>
            <a:pathLst>
              <a:path w="196850" h="266700">
                <a:moveTo>
                  <a:pt x="45465" y="0"/>
                </a:moveTo>
                <a:lnTo>
                  <a:pt x="0" y="0"/>
                </a:lnTo>
                <a:lnTo>
                  <a:pt x="0" y="266319"/>
                </a:lnTo>
                <a:lnTo>
                  <a:pt x="45465" y="266319"/>
                </a:lnTo>
                <a:lnTo>
                  <a:pt x="45465" y="153035"/>
                </a:lnTo>
                <a:lnTo>
                  <a:pt x="101342" y="153035"/>
                </a:lnTo>
                <a:lnTo>
                  <a:pt x="81025" y="128905"/>
                </a:lnTo>
                <a:lnTo>
                  <a:pt x="100489" y="106172"/>
                </a:lnTo>
                <a:lnTo>
                  <a:pt x="45465" y="106172"/>
                </a:lnTo>
                <a:lnTo>
                  <a:pt x="45465" y="0"/>
                </a:lnTo>
                <a:close/>
              </a:path>
              <a:path w="196850" h="266700">
                <a:moveTo>
                  <a:pt x="101342" y="153035"/>
                </a:moveTo>
                <a:lnTo>
                  <a:pt x="45465" y="153035"/>
                </a:lnTo>
                <a:lnTo>
                  <a:pt x="139953" y="266319"/>
                </a:lnTo>
                <a:lnTo>
                  <a:pt x="196722" y="266319"/>
                </a:lnTo>
                <a:lnTo>
                  <a:pt x="101342" y="153035"/>
                </a:lnTo>
                <a:close/>
              </a:path>
              <a:path w="196850" h="266700">
                <a:moveTo>
                  <a:pt x="191388" y="0"/>
                </a:moveTo>
                <a:lnTo>
                  <a:pt x="134619" y="0"/>
                </a:lnTo>
                <a:lnTo>
                  <a:pt x="45465" y="106172"/>
                </a:lnTo>
                <a:lnTo>
                  <a:pt x="100489" y="106172"/>
                </a:lnTo>
                <a:lnTo>
                  <a:pt x="191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2552" y="291516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2036" y="0"/>
                </a:lnTo>
              </a:path>
            </a:pathLst>
          </a:custGeom>
          <a:ln w="362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9557" y="148081"/>
            <a:ext cx="4029710" cy="355600"/>
          </a:xfrm>
          <a:custGeom>
            <a:avLst/>
            <a:gdLst/>
            <a:ahLst/>
            <a:cxnLst/>
            <a:rect l="l" t="t" r="r" b="b"/>
            <a:pathLst>
              <a:path w="4029710" h="355600">
                <a:moveTo>
                  <a:pt x="514857" y="159003"/>
                </a:moveTo>
                <a:lnTo>
                  <a:pt x="510159" y="159003"/>
                </a:lnTo>
                <a:lnTo>
                  <a:pt x="502108" y="159192"/>
                </a:lnTo>
                <a:lnTo>
                  <a:pt x="461200" y="165862"/>
                </a:lnTo>
                <a:lnTo>
                  <a:pt x="428638" y="185943"/>
                </a:lnTo>
                <a:lnTo>
                  <a:pt x="415036" y="224409"/>
                </a:lnTo>
                <a:lnTo>
                  <a:pt x="415369" y="231644"/>
                </a:lnTo>
                <a:lnTo>
                  <a:pt x="435229" y="270256"/>
                </a:lnTo>
                <a:lnTo>
                  <a:pt x="471709" y="285146"/>
                </a:lnTo>
                <a:lnTo>
                  <a:pt x="486791" y="286131"/>
                </a:lnTo>
                <a:lnTo>
                  <a:pt x="493285" y="285938"/>
                </a:lnTo>
                <a:lnTo>
                  <a:pt x="534669" y="273812"/>
                </a:lnTo>
                <a:lnTo>
                  <a:pt x="578993" y="273812"/>
                </a:lnTo>
                <a:lnTo>
                  <a:pt x="578993" y="250317"/>
                </a:lnTo>
                <a:lnTo>
                  <a:pt x="480822" y="250317"/>
                </a:lnTo>
                <a:lnTo>
                  <a:pt x="473456" y="248285"/>
                </a:lnTo>
                <a:lnTo>
                  <a:pt x="461644" y="240284"/>
                </a:lnTo>
                <a:lnTo>
                  <a:pt x="458724" y="233680"/>
                </a:lnTo>
                <a:lnTo>
                  <a:pt x="458724" y="218059"/>
                </a:lnTo>
                <a:lnTo>
                  <a:pt x="490093" y="196342"/>
                </a:lnTo>
                <a:lnTo>
                  <a:pt x="510031" y="194564"/>
                </a:lnTo>
                <a:lnTo>
                  <a:pt x="578993" y="194564"/>
                </a:lnTo>
                <a:lnTo>
                  <a:pt x="578993" y="171450"/>
                </a:lnTo>
                <a:lnTo>
                  <a:pt x="578209" y="160527"/>
                </a:lnTo>
                <a:lnTo>
                  <a:pt x="534288" y="160527"/>
                </a:lnTo>
                <a:lnTo>
                  <a:pt x="530479" y="160020"/>
                </a:lnTo>
                <a:lnTo>
                  <a:pt x="526795" y="159639"/>
                </a:lnTo>
                <a:lnTo>
                  <a:pt x="519175" y="159131"/>
                </a:lnTo>
                <a:lnTo>
                  <a:pt x="514857" y="159003"/>
                </a:lnTo>
                <a:close/>
              </a:path>
              <a:path w="4029710" h="355600">
                <a:moveTo>
                  <a:pt x="578993" y="273812"/>
                </a:moveTo>
                <a:lnTo>
                  <a:pt x="534669" y="273812"/>
                </a:lnTo>
                <a:lnTo>
                  <a:pt x="534669" y="284099"/>
                </a:lnTo>
                <a:lnTo>
                  <a:pt x="578993" y="284099"/>
                </a:lnTo>
                <a:lnTo>
                  <a:pt x="578993" y="273812"/>
                </a:lnTo>
                <a:close/>
              </a:path>
              <a:path w="4029710" h="355600">
                <a:moveTo>
                  <a:pt x="578993" y="194564"/>
                </a:moveTo>
                <a:lnTo>
                  <a:pt x="519811" y="194564"/>
                </a:lnTo>
                <a:lnTo>
                  <a:pt x="523113" y="194691"/>
                </a:lnTo>
                <a:lnTo>
                  <a:pt x="526161" y="194691"/>
                </a:lnTo>
                <a:lnTo>
                  <a:pt x="529209" y="194818"/>
                </a:lnTo>
                <a:lnTo>
                  <a:pt x="534669" y="195325"/>
                </a:lnTo>
                <a:lnTo>
                  <a:pt x="534669" y="230759"/>
                </a:lnTo>
                <a:lnTo>
                  <a:pt x="496950" y="250317"/>
                </a:lnTo>
                <a:lnTo>
                  <a:pt x="578993" y="250317"/>
                </a:lnTo>
                <a:lnTo>
                  <a:pt x="578993" y="194564"/>
                </a:lnTo>
                <a:close/>
              </a:path>
              <a:path w="4029710" h="355600">
                <a:moveTo>
                  <a:pt x="570055" y="130301"/>
                </a:moveTo>
                <a:lnTo>
                  <a:pt x="496697" y="130301"/>
                </a:lnTo>
                <a:lnTo>
                  <a:pt x="504555" y="130778"/>
                </a:lnTo>
                <a:lnTo>
                  <a:pt x="511556" y="132207"/>
                </a:lnTo>
                <a:lnTo>
                  <a:pt x="534288" y="160527"/>
                </a:lnTo>
                <a:lnTo>
                  <a:pt x="578209" y="160527"/>
                </a:lnTo>
                <a:lnTo>
                  <a:pt x="577707" y="153519"/>
                </a:lnTo>
                <a:lnTo>
                  <a:pt x="573849" y="138017"/>
                </a:lnTo>
                <a:lnTo>
                  <a:pt x="570055" y="130301"/>
                </a:lnTo>
                <a:close/>
              </a:path>
              <a:path w="4029710" h="355600">
                <a:moveTo>
                  <a:pt x="499110" y="95503"/>
                </a:moveTo>
                <a:lnTo>
                  <a:pt x="493013" y="95503"/>
                </a:lnTo>
                <a:lnTo>
                  <a:pt x="485394" y="96393"/>
                </a:lnTo>
                <a:lnTo>
                  <a:pt x="449072" y="107188"/>
                </a:lnTo>
                <a:lnTo>
                  <a:pt x="453009" y="140589"/>
                </a:lnTo>
                <a:lnTo>
                  <a:pt x="460152" y="137707"/>
                </a:lnTo>
                <a:lnTo>
                  <a:pt x="466725" y="135350"/>
                </a:lnTo>
                <a:lnTo>
                  <a:pt x="472725" y="133516"/>
                </a:lnTo>
                <a:lnTo>
                  <a:pt x="478155" y="132207"/>
                </a:lnTo>
                <a:lnTo>
                  <a:pt x="485013" y="130937"/>
                </a:lnTo>
                <a:lnTo>
                  <a:pt x="491236" y="130301"/>
                </a:lnTo>
                <a:lnTo>
                  <a:pt x="570055" y="130301"/>
                </a:lnTo>
                <a:lnTo>
                  <a:pt x="567420" y="124944"/>
                </a:lnTo>
                <a:lnTo>
                  <a:pt x="558419" y="114300"/>
                </a:lnTo>
                <a:lnTo>
                  <a:pt x="547008" y="106058"/>
                </a:lnTo>
                <a:lnTo>
                  <a:pt x="533336" y="100187"/>
                </a:lnTo>
                <a:lnTo>
                  <a:pt x="517378" y="96672"/>
                </a:lnTo>
                <a:lnTo>
                  <a:pt x="499110" y="95503"/>
                </a:lnTo>
                <a:close/>
              </a:path>
              <a:path w="4029710" h="355600">
                <a:moveTo>
                  <a:pt x="1675765" y="97282"/>
                </a:moveTo>
                <a:lnTo>
                  <a:pt x="1637792" y="104775"/>
                </a:lnTo>
                <a:lnTo>
                  <a:pt x="1604363" y="131367"/>
                </a:lnTo>
                <a:lnTo>
                  <a:pt x="1587754" y="170830"/>
                </a:lnTo>
                <a:lnTo>
                  <a:pt x="1586230" y="188595"/>
                </a:lnTo>
                <a:lnTo>
                  <a:pt x="1586535" y="198024"/>
                </a:lnTo>
                <a:lnTo>
                  <a:pt x="1597025" y="241458"/>
                </a:lnTo>
                <a:lnTo>
                  <a:pt x="1625760" y="272581"/>
                </a:lnTo>
                <a:lnTo>
                  <a:pt x="1664073" y="285202"/>
                </a:lnTo>
                <a:lnTo>
                  <a:pt x="1683258" y="286385"/>
                </a:lnTo>
                <a:lnTo>
                  <a:pt x="1690243" y="286131"/>
                </a:lnTo>
                <a:lnTo>
                  <a:pt x="1697101" y="285242"/>
                </a:lnTo>
                <a:lnTo>
                  <a:pt x="1703958" y="284480"/>
                </a:lnTo>
                <a:lnTo>
                  <a:pt x="1742567" y="271780"/>
                </a:lnTo>
                <a:lnTo>
                  <a:pt x="1746122" y="269113"/>
                </a:lnTo>
                <a:lnTo>
                  <a:pt x="1743233" y="250053"/>
                </a:lnTo>
                <a:lnTo>
                  <a:pt x="1684448" y="250053"/>
                </a:lnTo>
                <a:lnTo>
                  <a:pt x="1677162" y="249936"/>
                </a:lnTo>
                <a:lnTo>
                  <a:pt x="1639258" y="229369"/>
                </a:lnTo>
                <a:lnTo>
                  <a:pt x="1631060" y="207010"/>
                </a:lnTo>
                <a:lnTo>
                  <a:pt x="1760346" y="207010"/>
                </a:lnTo>
                <a:lnTo>
                  <a:pt x="1760039" y="194577"/>
                </a:lnTo>
                <a:lnTo>
                  <a:pt x="1759124" y="182800"/>
                </a:lnTo>
                <a:lnTo>
                  <a:pt x="1757614" y="171666"/>
                </a:lnTo>
                <a:lnTo>
                  <a:pt x="1757520" y="171196"/>
                </a:lnTo>
                <a:lnTo>
                  <a:pt x="1631695" y="171196"/>
                </a:lnTo>
                <a:lnTo>
                  <a:pt x="1632458" y="166370"/>
                </a:lnTo>
                <a:lnTo>
                  <a:pt x="1645284" y="145161"/>
                </a:lnTo>
                <a:lnTo>
                  <a:pt x="1648968" y="141604"/>
                </a:lnTo>
                <a:lnTo>
                  <a:pt x="1653413" y="138811"/>
                </a:lnTo>
                <a:lnTo>
                  <a:pt x="1663319" y="134239"/>
                </a:lnTo>
                <a:lnTo>
                  <a:pt x="1668907" y="133096"/>
                </a:lnTo>
                <a:lnTo>
                  <a:pt x="1744611" y="133096"/>
                </a:lnTo>
                <a:lnTo>
                  <a:pt x="1740534" y="126619"/>
                </a:lnTo>
                <a:lnTo>
                  <a:pt x="1705822" y="101514"/>
                </a:lnTo>
                <a:lnTo>
                  <a:pt x="1686546" y="97756"/>
                </a:lnTo>
                <a:lnTo>
                  <a:pt x="1675765" y="97282"/>
                </a:lnTo>
                <a:close/>
              </a:path>
              <a:path w="4029710" h="355600">
                <a:moveTo>
                  <a:pt x="1740789" y="233934"/>
                </a:moveTo>
                <a:lnTo>
                  <a:pt x="1699879" y="248667"/>
                </a:lnTo>
                <a:lnTo>
                  <a:pt x="1684448" y="250053"/>
                </a:lnTo>
                <a:lnTo>
                  <a:pt x="1743233" y="250053"/>
                </a:lnTo>
                <a:lnTo>
                  <a:pt x="1740789" y="233934"/>
                </a:lnTo>
                <a:close/>
              </a:path>
              <a:path w="4029710" h="355600">
                <a:moveTo>
                  <a:pt x="1744611" y="133096"/>
                </a:moveTo>
                <a:lnTo>
                  <a:pt x="1675003" y="133096"/>
                </a:lnTo>
                <a:lnTo>
                  <a:pt x="1683625" y="133786"/>
                </a:lnTo>
                <a:lnTo>
                  <a:pt x="1691211" y="135858"/>
                </a:lnTo>
                <a:lnTo>
                  <a:pt x="1715134" y="171196"/>
                </a:lnTo>
                <a:lnTo>
                  <a:pt x="1757520" y="171196"/>
                </a:lnTo>
                <a:lnTo>
                  <a:pt x="1755520" y="161163"/>
                </a:lnTo>
                <a:lnTo>
                  <a:pt x="1752786" y="151425"/>
                </a:lnTo>
                <a:lnTo>
                  <a:pt x="1749361" y="142414"/>
                </a:lnTo>
                <a:lnTo>
                  <a:pt x="1745269" y="134141"/>
                </a:lnTo>
                <a:lnTo>
                  <a:pt x="1744611" y="133096"/>
                </a:lnTo>
                <a:close/>
              </a:path>
              <a:path w="4029710" h="355600">
                <a:moveTo>
                  <a:pt x="839088" y="97282"/>
                </a:moveTo>
                <a:lnTo>
                  <a:pt x="801116" y="104775"/>
                </a:lnTo>
                <a:lnTo>
                  <a:pt x="767687" y="131367"/>
                </a:lnTo>
                <a:lnTo>
                  <a:pt x="751078" y="170830"/>
                </a:lnTo>
                <a:lnTo>
                  <a:pt x="749554" y="188595"/>
                </a:lnTo>
                <a:lnTo>
                  <a:pt x="749859" y="198024"/>
                </a:lnTo>
                <a:lnTo>
                  <a:pt x="760348" y="241458"/>
                </a:lnTo>
                <a:lnTo>
                  <a:pt x="789084" y="272581"/>
                </a:lnTo>
                <a:lnTo>
                  <a:pt x="827397" y="285202"/>
                </a:lnTo>
                <a:lnTo>
                  <a:pt x="846582" y="286385"/>
                </a:lnTo>
                <a:lnTo>
                  <a:pt x="853567" y="286131"/>
                </a:lnTo>
                <a:lnTo>
                  <a:pt x="860425" y="285242"/>
                </a:lnTo>
                <a:lnTo>
                  <a:pt x="867282" y="284480"/>
                </a:lnTo>
                <a:lnTo>
                  <a:pt x="905891" y="271780"/>
                </a:lnTo>
                <a:lnTo>
                  <a:pt x="909447" y="269113"/>
                </a:lnTo>
                <a:lnTo>
                  <a:pt x="906557" y="250053"/>
                </a:lnTo>
                <a:lnTo>
                  <a:pt x="847772" y="250053"/>
                </a:lnTo>
                <a:lnTo>
                  <a:pt x="840486" y="249936"/>
                </a:lnTo>
                <a:lnTo>
                  <a:pt x="802582" y="229369"/>
                </a:lnTo>
                <a:lnTo>
                  <a:pt x="794385" y="207010"/>
                </a:lnTo>
                <a:lnTo>
                  <a:pt x="923670" y="207010"/>
                </a:lnTo>
                <a:lnTo>
                  <a:pt x="923363" y="194577"/>
                </a:lnTo>
                <a:lnTo>
                  <a:pt x="922448" y="182800"/>
                </a:lnTo>
                <a:lnTo>
                  <a:pt x="920938" y="171666"/>
                </a:lnTo>
                <a:lnTo>
                  <a:pt x="920844" y="171196"/>
                </a:lnTo>
                <a:lnTo>
                  <a:pt x="795019" y="171196"/>
                </a:lnTo>
                <a:lnTo>
                  <a:pt x="795782" y="166370"/>
                </a:lnTo>
                <a:lnTo>
                  <a:pt x="808609" y="145161"/>
                </a:lnTo>
                <a:lnTo>
                  <a:pt x="812292" y="141604"/>
                </a:lnTo>
                <a:lnTo>
                  <a:pt x="816737" y="138811"/>
                </a:lnTo>
                <a:lnTo>
                  <a:pt x="826643" y="134239"/>
                </a:lnTo>
                <a:lnTo>
                  <a:pt x="832231" y="133096"/>
                </a:lnTo>
                <a:lnTo>
                  <a:pt x="907935" y="133096"/>
                </a:lnTo>
                <a:lnTo>
                  <a:pt x="903859" y="126619"/>
                </a:lnTo>
                <a:lnTo>
                  <a:pt x="869146" y="101514"/>
                </a:lnTo>
                <a:lnTo>
                  <a:pt x="849870" y="97756"/>
                </a:lnTo>
                <a:lnTo>
                  <a:pt x="839088" y="97282"/>
                </a:lnTo>
                <a:close/>
              </a:path>
              <a:path w="4029710" h="355600">
                <a:moveTo>
                  <a:pt x="904113" y="233934"/>
                </a:moveTo>
                <a:lnTo>
                  <a:pt x="863203" y="248667"/>
                </a:lnTo>
                <a:lnTo>
                  <a:pt x="847772" y="250053"/>
                </a:lnTo>
                <a:lnTo>
                  <a:pt x="906557" y="250053"/>
                </a:lnTo>
                <a:lnTo>
                  <a:pt x="904113" y="233934"/>
                </a:lnTo>
                <a:close/>
              </a:path>
              <a:path w="4029710" h="355600">
                <a:moveTo>
                  <a:pt x="907935" y="133096"/>
                </a:moveTo>
                <a:lnTo>
                  <a:pt x="838326" y="133096"/>
                </a:lnTo>
                <a:lnTo>
                  <a:pt x="846949" y="133786"/>
                </a:lnTo>
                <a:lnTo>
                  <a:pt x="854535" y="135858"/>
                </a:lnTo>
                <a:lnTo>
                  <a:pt x="878459" y="171196"/>
                </a:lnTo>
                <a:lnTo>
                  <a:pt x="920844" y="171196"/>
                </a:lnTo>
                <a:lnTo>
                  <a:pt x="918844" y="161163"/>
                </a:lnTo>
                <a:lnTo>
                  <a:pt x="916110" y="151425"/>
                </a:lnTo>
                <a:lnTo>
                  <a:pt x="912685" y="142414"/>
                </a:lnTo>
                <a:lnTo>
                  <a:pt x="908593" y="134141"/>
                </a:lnTo>
                <a:lnTo>
                  <a:pt x="907935" y="133096"/>
                </a:lnTo>
                <a:close/>
              </a:path>
              <a:path w="4029710" h="355600">
                <a:moveTo>
                  <a:pt x="310261" y="97282"/>
                </a:moveTo>
                <a:lnTo>
                  <a:pt x="272288" y="104775"/>
                </a:lnTo>
                <a:lnTo>
                  <a:pt x="238859" y="131367"/>
                </a:lnTo>
                <a:lnTo>
                  <a:pt x="222250" y="170830"/>
                </a:lnTo>
                <a:lnTo>
                  <a:pt x="220725" y="188595"/>
                </a:lnTo>
                <a:lnTo>
                  <a:pt x="221031" y="198024"/>
                </a:lnTo>
                <a:lnTo>
                  <a:pt x="231520" y="241458"/>
                </a:lnTo>
                <a:lnTo>
                  <a:pt x="260256" y="272581"/>
                </a:lnTo>
                <a:lnTo>
                  <a:pt x="298569" y="285202"/>
                </a:lnTo>
                <a:lnTo>
                  <a:pt x="317754" y="286385"/>
                </a:lnTo>
                <a:lnTo>
                  <a:pt x="324738" y="286131"/>
                </a:lnTo>
                <a:lnTo>
                  <a:pt x="331597" y="285242"/>
                </a:lnTo>
                <a:lnTo>
                  <a:pt x="338455" y="284480"/>
                </a:lnTo>
                <a:lnTo>
                  <a:pt x="377063" y="271780"/>
                </a:lnTo>
                <a:lnTo>
                  <a:pt x="380619" y="269113"/>
                </a:lnTo>
                <a:lnTo>
                  <a:pt x="377729" y="250053"/>
                </a:lnTo>
                <a:lnTo>
                  <a:pt x="318944" y="250053"/>
                </a:lnTo>
                <a:lnTo>
                  <a:pt x="311657" y="249936"/>
                </a:lnTo>
                <a:lnTo>
                  <a:pt x="273754" y="229369"/>
                </a:lnTo>
                <a:lnTo>
                  <a:pt x="265556" y="207010"/>
                </a:lnTo>
                <a:lnTo>
                  <a:pt x="394843" y="207010"/>
                </a:lnTo>
                <a:lnTo>
                  <a:pt x="394535" y="194577"/>
                </a:lnTo>
                <a:lnTo>
                  <a:pt x="393620" y="182800"/>
                </a:lnTo>
                <a:lnTo>
                  <a:pt x="392110" y="171666"/>
                </a:lnTo>
                <a:lnTo>
                  <a:pt x="392016" y="171196"/>
                </a:lnTo>
                <a:lnTo>
                  <a:pt x="266192" y="171196"/>
                </a:lnTo>
                <a:lnTo>
                  <a:pt x="266954" y="166370"/>
                </a:lnTo>
                <a:lnTo>
                  <a:pt x="279781" y="145161"/>
                </a:lnTo>
                <a:lnTo>
                  <a:pt x="283463" y="141604"/>
                </a:lnTo>
                <a:lnTo>
                  <a:pt x="287909" y="138811"/>
                </a:lnTo>
                <a:lnTo>
                  <a:pt x="297815" y="134239"/>
                </a:lnTo>
                <a:lnTo>
                  <a:pt x="303403" y="133096"/>
                </a:lnTo>
                <a:lnTo>
                  <a:pt x="379107" y="133096"/>
                </a:lnTo>
                <a:lnTo>
                  <a:pt x="375031" y="126619"/>
                </a:lnTo>
                <a:lnTo>
                  <a:pt x="340318" y="101514"/>
                </a:lnTo>
                <a:lnTo>
                  <a:pt x="321042" y="97756"/>
                </a:lnTo>
                <a:lnTo>
                  <a:pt x="310261" y="97282"/>
                </a:lnTo>
                <a:close/>
              </a:path>
              <a:path w="4029710" h="355600">
                <a:moveTo>
                  <a:pt x="375285" y="233934"/>
                </a:moveTo>
                <a:lnTo>
                  <a:pt x="334375" y="248667"/>
                </a:lnTo>
                <a:lnTo>
                  <a:pt x="318944" y="250053"/>
                </a:lnTo>
                <a:lnTo>
                  <a:pt x="377729" y="250053"/>
                </a:lnTo>
                <a:lnTo>
                  <a:pt x="375285" y="233934"/>
                </a:lnTo>
                <a:close/>
              </a:path>
              <a:path w="4029710" h="355600">
                <a:moveTo>
                  <a:pt x="379107" y="133096"/>
                </a:moveTo>
                <a:lnTo>
                  <a:pt x="309499" y="133096"/>
                </a:lnTo>
                <a:lnTo>
                  <a:pt x="318121" y="133786"/>
                </a:lnTo>
                <a:lnTo>
                  <a:pt x="325707" y="135858"/>
                </a:lnTo>
                <a:lnTo>
                  <a:pt x="349631" y="171196"/>
                </a:lnTo>
                <a:lnTo>
                  <a:pt x="392016" y="171196"/>
                </a:lnTo>
                <a:lnTo>
                  <a:pt x="390017" y="161163"/>
                </a:lnTo>
                <a:lnTo>
                  <a:pt x="387282" y="151425"/>
                </a:lnTo>
                <a:lnTo>
                  <a:pt x="383857" y="142414"/>
                </a:lnTo>
                <a:lnTo>
                  <a:pt x="379765" y="134141"/>
                </a:lnTo>
                <a:lnTo>
                  <a:pt x="379107" y="133096"/>
                </a:lnTo>
                <a:close/>
              </a:path>
              <a:path w="4029710" h="355600">
                <a:moveTo>
                  <a:pt x="2619883" y="97282"/>
                </a:moveTo>
                <a:lnTo>
                  <a:pt x="2582037" y="104394"/>
                </a:lnTo>
                <a:lnTo>
                  <a:pt x="2547415" y="130651"/>
                </a:lnTo>
                <a:lnTo>
                  <a:pt x="2529570" y="171497"/>
                </a:lnTo>
                <a:lnTo>
                  <a:pt x="2527935" y="190626"/>
                </a:lnTo>
                <a:lnTo>
                  <a:pt x="2528361" y="200461"/>
                </a:lnTo>
                <a:lnTo>
                  <a:pt x="2542730" y="244236"/>
                </a:lnTo>
                <a:lnTo>
                  <a:pt x="2574268" y="274695"/>
                </a:lnTo>
                <a:lnTo>
                  <a:pt x="2619883" y="286131"/>
                </a:lnTo>
                <a:lnTo>
                  <a:pt x="2629785" y="285676"/>
                </a:lnTo>
                <a:lnTo>
                  <a:pt x="2672683" y="269922"/>
                </a:lnTo>
                <a:lnTo>
                  <a:pt x="2692464" y="250317"/>
                </a:lnTo>
                <a:lnTo>
                  <a:pt x="2611628" y="250317"/>
                </a:lnTo>
                <a:lnTo>
                  <a:pt x="2604389" y="248666"/>
                </a:lnTo>
                <a:lnTo>
                  <a:pt x="2598420" y="245491"/>
                </a:lnTo>
                <a:lnTo>
                  <a:pt x="2592323" y="242316"/>
                </a:lnTo>
                <a:lnTo>
                  <a:pt x="2587497" y="237998"/>
                </a:lnTo>
                <a:lnTo>
                  <a:pt x="2579878" y="226822"/>
                </a:lnTo>
                <a:lnTo>
                  <a:pt x="2577084" y="220472"/>
                </a:lnTo>
                <a:lnTo>
                  <a:pt x="2573528" y="205994"/>
                </a:lnTo>
                <a:lnTo>
                  <a:pt x="2572639" y="198500"/>
                </a:lnTo>
                <a:lnTo>
                  <a:pt x="2572639" y="182879"/>
                </a:lnTo>
                <a:lnTo>
                  <a:pt x="2589148" y="144652"/>
                </a:lnTo>
                <a:lnTo>
                  <a:pt x="2612263" y="132842"/>
                </a:lnTo>
                <a:lnTo>
                  <a:pt x="2693846" y="132842"/>
                </a:lnTo>
                <a:lnTo>
                  <a:pt x="2692330" y="130651"/>
                </a:lnTo>
                <a:lnTo>
                  <a:pt x="2657729" y="104394"/>
                </a:lnTo>
                <a:lnTo>
                  <a:pt x="2630100" y="97732"/>
                </a:lnTo>
                <a:lnTo>
                  <a:pt x="2619883" y="97282"/>
                </a:lnTo>
                <a:close/>
              </a:path>
              <a:path w="4029710" h="355600">
                <a:moveTo>
                  <a:pt x="2693846" y="132842"/>
                </a:moveTo>
                <a:lnTo>
                  <a:pt x="2627503" y="132842"/>
                </a:lnTo>
                <a:lnTo>
                  <a:pt x="2634107" y="134366"/>
                </a:lnTo>
                <a:lnTo>
                  <a:pt x="2645791" y="140462"/>
                </a:lnTo>
                <a:lnTo>
                  <a:pt x="2665984" y="175514"/>
                </a:lnTo>
                <a:lnTo>
                  <a:pt x="2667127" y="182879"/>
                </a:lnTo>
                <a:lnTo>
                  <a:pt x="2667127" y="198500"/>
                </a:lnTo>
                <a:lnTo>
                  <a:pt x="2652014" y="237998"/>
                </a:lnTo>
                <a:lnTo>
                  <a:pt x="2628138" y="250317"/>
                </a:lnTo>
                <a:lnTo>
                  <a:pt x="2692464" y="250317"/>
                </a:lnTo>
                <a:lnTo>
                  <a:pt x="2709798" y="209962"/>
                </a:lnTo>
                <a:lnTo>
                  <a:pt x="2711450" y="190626"/>
                </a:lnTo>
                <a:lnTo>
                  <a:pt x="2711065" y="180889"/>
                </a:lnTo>
                <a:lnTo>
                  <a:pt x="2697273" y="137795"/>
                </a:lnTo>
                <a:lnTo>
                  <a:pt x="2693846" y="132842"/>
                </a:lnTo>
                <a:close/>
              </a:path>
              <a:path w="4029710" h="355600">
                <a:moveTo>
                  <a:pt x="2465249" y="273431"/>
                </a:moveTo>
                <a:lnTo>
                  <a:pt x="2370455" y="273431"/>
                </a:lnTo>
                <a:lnTo>
                  <a:pt x="2376678" y="277622"/>
                </a:lnTo>
                <a:lnTo>
                  <a:pt x="2418460" y="286131"/>
                </a:lnTo>
                <a:lnTo>
                  <a:pt x="2437227" y="284557"/>
                </a:lnTo>
                <a:lnTo>
                  <a:pt x="2453719" y="279828"/>
                </a:lnTo>
                <a:lnTo>
                  <a:pt x="2465249" y="273431"/>
                </a:lnTo>
                <a:close/>
              </a:path>
              <a:path w="4029710" h="355600">
                <a:moveTo>
                  <a:pt x="2370455" y="14604"/>
                </a:moveTo>
                <a:lnTo>
                  <a:pt x="2325751" y="14604"/>
                </a:lnTo>
                <a:lnTo>
                  <a:pt x="2325751" y="284099"/>
                </a:lnTo>
                <a:lnTo>
                  <a:pt x="2370455" y="284099"/>
                </a:lnTo>
                <a:lnTo>
                  <a:pt x="2370455" y="273431"/>
                </a:lnTo>
                <a:lnTo>
                  <a:pt x="2465249" y="273431"/>
                </a:lnTo>
                <a:lnTo>
                  <a:pt x="2467949" y="271932"/>
                </a:lnTo>
                <a:lnTo>
                  <a:pt x="2479929" y="260858"/>
                </a:lnTo>
                <a:lnTo>
                  <a:pt x="2487002" y="250317"/>
                </a:lnTo>
                <a:lnTo>
                  <a:pt x="2405760" y="250317"/>
                </a:lnTo>
                <a:lnTo>
                  <a:pt x="2397506" y="248666"/>
                </a:lnTo>
                <a:lnTo>
                  <a:pt x="2370455" y="227203"/>
                </a:lnTo>
                <a:lnTo>
                  <a:pt x="2370455" y="174625"/>
                </a:lnTo>
                <a:lnTo>
                  <a:pt x="2371979" y="166877"/>
                </a:lnTo>
                <a:lnTo>
                  <a:pt x="2374772" y="160527"/>
                </a:lnTo>
                <a:lnTo>
                  <a:pt x="2377567" y="154050"/>
                </a:lnTo>
                <a:lnTo>
                  <a:pt x="2411348" y="132842"/>
                </a:lnTo>
                <a:lnTo>
                  <a:pt x="2485945" y="132842"/>
                </a:lnTo>
                <a:lnTo>
                  <a:pt x="2484193" y="130048"/>
                </a:lnTo>
                <a:lnTo>
                  <a:pt x="2479167" y="123571"/>
                </a:lnTo>
                <a:lnTo>
                  <a:pt x="2473547" y="117713"/>
                </a:lnTo>
                <a:lnTo>
                  <a:pt x="2468719" y="113665"/>
                </a:lnTo>
                <a:lnTo>
                  <a:pt x="2370455" y="113665"/>
                </a:lnTo>
                <a:lnTo>
                  <a:pt x="2370455" y="14604"/>
                </a:lnTo>
                <a:close/>
              </a:path>
              <a:path w="4029710" h="355600">
                <a:moveTo>
                  <a:pt x="2485945" y="132842"/>
                </a:moveTo>
                <a:lnTo>
                  <a:pt x="2416302" y="132842"/>
                </a:lnTo>
                <a:lnTo>
                  <a:pt x="2425521" y="133794"/>
                </a:lnTo>
                <a:lnTo>
                  <a:pt x="2433573" y="136651"/>
                </a:lnTo>
                <a:lnTo>
                  <a:pt x="2456150" y="176942"/>
                </a:lnTo>
                <a:lnTo>
                  <a:pt x="2456815" y="189229"/>
                </a:lnTo>
                <a:lnTo>
                  <a:pt x="2456815" y="197993"/>
                </a:lnTo>
                <a:lnTo>
                  <a:pt x="2455798" y="206121"/>
                </a:lnTo>
                <a:lnTo>
                  <a:pt x="2453894" y="213614"/>
                </a:lnTo>
                <a:lnTo>
                  <a:pt x="2452116" y="220980"/>
                </a:lnTo>
                <a:lnTo>
                  <a:pt x="2420747" y="250317"/>
                </a:lnTo>
                <a:lnTo>
                  <a:pt x="2487002" y="250317"/>
                </a:lnTo>
                <a:lnTo>
                  <a:pt x="2489356" y="246808"/>
                </a:lnTo>
                <a:lnTo>
                  <a:pt x="2496105" y="230187"/>
                </a:lnTo>
                <a:lnTo>
                  <a:pt x="2500163" y="210994"/>
                </a:lnTo>
                <a:lnTo>
                  <a:pt x="2501519" y="189229"/>
                </a:lnTo>
                <a:lnTo>
                  <a:pt x="2501159" y="179661"/>
                </a:lnTo>
                <a:lnTo>
                  <a:pt x="2488612" y="137096"/>
                </a:lnTo>
                <a:lnTo>
                  <a:pt x="2485945" y="132842"/>
                </a:lnTo>
                <a:close/>
              </a:path>
              <a:path w="4029710" h="355600">
                <a:moveTo>
                  <a:pt x="2419096" y="97282"/>
                </a:moveTo>
                <a:lnTo>
                  <a:pt x="2376423" y="108458"/>
                </a:lnTo>
                <a:lnTo>
                  <a:pt x="2370455" y="113665"/>
                </a:lnTo>
                <a:lnTo>
                  <a:pt x="2468719" y="113665"/>
                </a:lnTo>
                <a:lnTo>
                  <a:pt x="2428309" y="97710"/>
                </a:lnTo>
                <a:lnTo>
                  <a:pt x="2419096" y="97282"/>
                </a:lnTo>
                <a:close/>
              </a:path>
              <a:path w="4029710" h="355600">
                <a:moveTo>
                  <a:pt x="2064679" y="271653"/>
                </a:moveTo>
                <a:lnTo>
                  <a:pt x="2022347" y="271653"/>
                </a:lnTo>
                <a:lnTo>
                  <a:pt x="2018825" y="280102"/>
                </a:lnTo>
                <a:lnTo>
                  <a:pt x="2013600" y="288099"/>
                </a:lnTo>
                <a:lnTo>
                  <a:pt x="1975993" y="314166"/>
                </a:lnTo>
                <a:lnTo>
                  <a:pt x="1947798" y="321310"/>
                </a:lnTo>
                <a:lnTo>
                  <a:pt x="1954148" y="355092"/>
                </a:lnTo>
                <a:lnTo>
                  <a:pt x="1998218" y="344297"/>
                </a:lnTo>
                <a:lnTo>
                  <a:pt x="2034032" y="323596"/>
                </a:lnTo>
                <a:lnTo>
                  <a:pt x="2058034" y="292227"/>
                </a:lnTo>
                <a:lnTo>
                  <a:pt x="2064607" y="272145"/>
                </a:lnTo>
                <a:lnTo>
                  <a:pt x="2064679" y="271653"/>
                </a:lnTo>
                <a:close/>
              </a:path>
              <a:path w="4029710" h="355600">
                <a:moveTo>
                  <a:pt x="1973326" y="97282"/>
                </a:moveTo>
                <a:lnTo>
                  <a:pt x="1931955" y="107997"/>
                </a:lnTo>
                <a:lnTo>
                  <a:pt x="1903936" y="137096"/>
                </a:lnTo>
                <a:lnTo>
                  <a:pt x="1891389" y="179661"/>
                </a:lnTo>
                <a:lnTo>
                  <a:pt x="1891030" y="189229"/>
                </a:lnTo>
                <a:lnTo>
                  <a:pt x="1892385" y="211185"/>
                </a:lnTo>
                <a:lnTo>
                  <a:pt x="1912620" y="259334"/>
                </a:lnTo>
                <a:lnTo>
                  <a:pt x="1955321" y="281122"/>
                </a:lnTo>
                <a:lnTo>
                  <a:pt x="1974088" y="282575"/>
                </a:lnTo>
                <a:lnTo>
                  <a:pt x="1976882" y="282575"/>
                </a:lnTo>
                <a:lnTo>
                  <a:pt x="1980310" y="282448"/>
                </a:lnTo>
                <a:lnTo>
                  <a:pt x="1988439" y="281686"/>
                </a:lnTo>
                <a:lnTo>
                  <a:pt x="1992630" y="281178"/>
                </a:lnTo>
                <a:lnTo>
                  <a:pt x="1997202" y="280289"/>
                </a:lnTo>
                <a:lnTo>
                  <a:pt x="2001646" y="279527"/>
                </a:lnTo>
                <a:lnTo>
                  <a:pt x="2006092" y="278384"/>
                </a:lnTo>
                <a:lnTo>
                  <a:pt x="2014855" y="275590"/>
                </a:lnTo>
                <a:lnTo>
                  <a:pt x="2018792" y="273812"/>
                </a:lnTo>
                <a:lnTo>
                  <a:pt x="2022347" y="271653"/>
                </a:lnTo>
                <a:lnTo>
                  <a:pt x="2064679" y="271653"/>
                </a:lnTo>
                <a:lnTo>
                  <a:pt x="2066250" y="260919"/>
                </a:lnTo>
                <a:lnTo>
                  <a:pt x="2066797" y="248920"/>
                </a:lnTo>
                <a:lnTo>
                  <a:pt x="2066797" y="246761"/>
                </a:lnTo>
                <a:lnTo>
                  <a:pt x="1978659" y="246761"/>
                </a:lnTo>
                <a:lnTo>
                  <a:pt x="1968946" y="245808"/>
                </a:lnTo>
                <a:lnTo>
                  <a:pt x="1938210" y="213328"/>
                </a:lnTo>
                <a:lnTo>
                  <a:pt x="1935353" y="189229"/>
                </a:lnTo>
                <a:lnTo>
                  <a:pt x="1936019" y="176942"/>
                </a:lnTo>
                <a:lnTo>
                  <a:pt x="1951904" y="141414"/>
                </a:lnTo>
                <a:lnTo>
                  <a:pt x="1976246" y="132842"/>
                </a:lnTo>
                <a:lnTo>
                  <a:pt x="2066797" y="132842"/>
                </a:lnTo>
                <a:lnTo>
                  <a:pt x="2066797" y="113665"/>
                </a:lnTo>
                <a:lnTo>
                  <a:pt x="2021967" y="113665"/>
                </a:lnTo>
                <a:lnTo>
                  <a:pt x="2015870" y="107696"/>
                </a:lnTo>
                <a:lnTo>
                  <a:pt x="2009013" y="103504"/>
                </a:lnTo>
                <a:lnTo>
                  <a:pt x="2001393" y="100965"/>
                </a:lnTo>
                <a:lnTo>
                  <a:pt x="1995418" y="99371"/>
                </a:lnTo>
                <a:lnTo>
                  <a:pt x="1988740" y="98218"/>
                </a:lnTo>
                <a:lnTo>
                  <a:pt x="1981372" y="97518"/>
                </a:lnTo>
                <a:lnTo>
                  <a:pt x="1973326" y="97282"/>
                </a:lnTo>
                <a:close/>
              </a:path>
              <a:path w="4029710" h="355600">
                <a:moveTo>
                  <a:pt x="2066797" y="132842"/>
                </a:moveTo>
                <a:lnTo>
                  <a:pt x="1981200" y="132842"/>
                </a:lnTo>
                <a:lnTo>
                  <a:pt x="1986407" y="133731"/>
                </a:lnTo>
                <a:lnTo>
                  <a:pt x="1997329" y="137541"/>
                </a:lnTo>
                <a:lnTo>
                  <a:pt x="2021967" y="174625"/>
                </a:lnTo>
                <a:lnTo>
                  <a:pt x="2021967" y="225679"/>
                </a:lnTo>
                <a:lnTo>
                  <a:pt x="2021205" y="227457"/>
                </a:lnTo>
                <a:lnTo>
                  <a:pt x="2019554" y="229870"/>
                </a:lnTo>
                <a:lnTo>
                  <a:pt x="2017903" y="232410"/>
                </a:lnTo>
                <a:lnTo>
                  <a:pt x="1986280" y="246761"/>
                </a:lnTo>
                <a:lnTo>
                  <a:pt x="2066797" y="246761"/>
                </a:lnTo>
                <a:lnTo>
                  <a:pt x="2066797" y="132842"/>
                </a:lnTo>
                <a:close/>
              </a:path>
              <a:path w="4029710" h="355600">
                <a:moveTo>
                  <a:pt x="2066797" y="100457"/>
                </a:moveTo>
                <a:lnTo>
                  <a:pt x="2021967" y="100457"/>
                </a:lnTo>
                <a:lnTo>
                  <a:pt x="2021967" y="113665"/>
                </a:lnTo>
                <a:lnTo>
                  <a:pt x="2066797" y="113665"/>
                </a:lnTo>
                <a:lnTo>
                  <a:pt x="2066797" y="100457"/>
                </a:lnTo>
                <a:close/>
              </a:path>
              <a:path w="4029710" h="355600">
                <a:moveTo>
                  <a:pt x="2788158" y="100457"/>
                </a:moveTo>
                <a:lnTo>
                  <a:pt x="2743835" y="100457"/>
                </a:lnTo>
                <a:lnTo>
                  <a:pt x="2743835" y="284099"/>
                </a:lnTo>
                <a:lnTo>
                  <a:pt x="2788158" y="284099"/>
                </a:lnTo>
                <a:lnTo>
                  <a:pt x="2788158" y="184658"/>
                </a:lnTo>
                <a:lnTo>
                  <a:pt x="2789173" y="178943"/>
                </a:lnTo>
                <a:lnTo>
                  <a:pt x="2811780" y="152908"/>
                </a:lnTo>
                <a:lnTo>
                  <a:pt x="2818257" y="148463"/>
                </a:lnTo>
                <a:lnTo>
                  <a:pt x="2861310" y="137795"/>
                </a:lnTo>
                <a:lnTo>
                  <a:pt x="2861310" y="125729"/>
                </a:lnTo>
                <a:lnTo>
                  <a:pt x="2788158" y="125729"/>
                </a:lnTo>
                <a:lnTo>
                  <a:pt x="2788158" y="100457"/>
                </a:lnTo>
                <a:close/>
              </a:path>
              <a:path w="4029710" h="355600">
                <a:moveTo>
                  <a:pt x="2861310" y="101219"/>
                </a:moveTo>
                <a:lnTo>
                  <a:pt x="2820797" y="106679"/>
                </a:lnTo>
                <a:lnTo>
                  <a:pt x="2788158" y="125729"/>
                </a:lnTo>
                <a:lnTo>
                  <a:pt x="2861310" y="125729"/>
                </a:lnTo>
                <a:lnTo>
                  <a:pt x="2861310" y="101219"/>
                </a:lnTo>
                <a:close/>
              </a:path>
              <a:path w="4029710" h="355600">
                <a:moveTo>
                  <a:pt x="1846580" y="100457"/>
                </a:moveTo>
                <a:lnTo>
                  <a:pt x="1801748" y="100457"/>
                </a:lnTo>
                <a:lnTo>
                  <a:pt x="1801748" y="284099"/>
                </a:lnTo>
                <a:lnTo>
                  <a:pt x="1846580" y="284099"/>
                </a:lnTo>
                <a:lnTo>
                  <a:pt x="1846580" y="100457"/>
                </a:lnTo>
                <a:close/>
              </a:path>
              <a:path w="4029710" h="355600">
                <a:moveTo>
                  <a:pt x="659130" y="100457"/>
                </a:moveTo>
                <a:lnTo>
                  <a:pt x="614807" y="100457"/>
                </a:lnTo>
                <a:lnTo>
                  <a:pt x="614807" y="284099"/>
                </a:lnTo>
                <a:lnTo>
                  <a:pt x="659130" y="284099"/>
                </a:lnTo>
                <a:lnTo>
                  <a:pt x="659130" y="184658"/>
                </a:lnTo>
                <a:lnTo>
                  <a:pt x="660145" y="178943"/>
                </a:lnTo>
                <a:lnTo>
                  <a:pt x="682751" y="152908"/>
                </a:lnTo>
                <a:lnTo>
                  <a:pt x="689229" y="148463"/>
                </a:lnTo>
                <a:lnTo>
                  <a:pt x="732282" y="137795"/>
                </a:lnTo>
                <a:lnTo>
                  <a:pt x="732282" y="125729"/>
                </a:lnTo>
                <a:lnTo>
                  <a:pt x="659130" y="125729"/>
                </a:lnTo>
                <a:lnTo>
                  <a:pt x="659130" y="100457"/>
                </a:lnTo>
                <a:close/>
              </a:path>
              <a:path w="4029710" h="355600">
                <a:moveTo>
                  <a:pt x="732282" y="101219"/>
                </a:moveTo>
                <a:lnTo>
                  <a:pt x="691769" y="106679"/>
                </a:lnTo>
                <a:lnTo>
                  <a:pt x="659130" y="125729"/>
                </a:lnTo>
                <a:lnTo>
                  <a:pt x="732282" y="125729"/>
                </a:lnTo>
                <a:lnTo>
                  <a:pt x="732282" y="101219"/>
                </a:lnTo>
                <a:close/>
              </a:path>
              <a:path w="4029710" h="355600">
                <a:moveTo>
                  <a:pt x="2882519" y="232918"/>
                </a:moveTo>
                <a:lnTo>
                  <a:pt x="2878963" y="269875"/>
                </a:lnTo>
                <a:lnTo>
                  <a:pt x="2883662" y="272923"/>
                </a:lnTo>
                <a:lnTo>
                  <a:pt x="2888996" y="275590"/>
                </a:lnTo>
                <a:lnTo>
                  <a:pt x="2894710" y="277622"/>
                </a:lnTo>
                <a:lnTo>
                  <a:pt x="2900553" y="279781"/>
                </a:lnTo>
                <a:lnTo>
                  <a:pt x="2906395" y="281432"/>
                </a:lnTo>
                <a:lnTo>
                  <a:pt x="2912110" y="282575"/>
                </a:lnTo>
                <a:lnTo>
                  <a:pt x="2917952" y="283845"/>
                </a:lnTo>
                <a:lnTo>
                  <a:pt x="2923667" y="284734"/>
                </a:lnTo>
                <a:lnTo>
                  <a:pt x="2929255" y="285242"/>
                </a:lnTo>
                <a:lnTo>
                  <a:pt x="2934716" y="285877"/>
                </a:lnTo>
                <a:lnTo>
                  <a:pt x="2939669" y="286131"/>
                </a:lnTo>
                <a:lnTo>
                  <a:pt x="2943987" y="286131"/>
                </a:lnTo>
                <a:lnTo>
                  <a:pt x="2987421" y="277495"/>
                </a:lnTo>
                <a:lnTo>
                  <a:pt x="3012694" y="250571"/>
                </a:lnTo>
                <a:lnTo>
                  <a:pt x="2940939" y="250571"/>
                </a:lnTo>
                <a:lnTo>
                  <a:pt x="2937891" y="250317"/>
                </a:lnTo>
                <a:lnTo>
                  <a:pt x="2935732" y="250317"/>
                </a:lnTo>
                <a:lnTo>
                  <a:pt x="2932557" y="250063"/>
                </a:lnTo>
                <a:lnTo>
                  <a:pt x="2892679" y="239014"/>
                </a:lnTo>
                <a:lnTo>
                  <a:pt x="2887472" y="236220"/>
                </a:lnTo>
                <a:lnTo>
                  <a:pt x="2882519" y="232918"/>
                </a:lnTo>
                <a:close/>
              </a:path>
              <a:path w="4029710" h="355600">
                <a:moveTo>
                  <a:pt x="2953512" y="97282"/>
                </a:moveTo>
                <a:lnTo>
                  <a:pt x="2911094" y="105918"/>
                </a:lnTo>
                <a:lnTo>
                  <a:pt x="2884344" y="138763"/>
                </a:lnTo>
                <a:lnTo>
                  <a:pt x="2882900" y="152273"/>
                </a:lnTo>
                <a:lnTo>
                  <a:pt x="2882900" y="159131"/>
                </a:lnTo>
                <a:lnTo>
                  <a:pt x="2910459" y="190626"/>
                </a:lnTo>
                <a:lnTo>
                  <a:pt x="2940558" y="203581"/>
                </a:lnTo>
                <a:lnTo>
                  <a:pt x="2945003" y="205486"/>
                </a:lnTo>
                <a:lnTo>
                  <a:pt x="2969260" y="220726"/>
                </a:lnTo>
                <a:lnTo>
                  <a:pt x="2971292" y="223139"/>
                </a:lnTo>
                <a:lnTo>
                  <a:pt x="2972308" y="225933"/>
                </a:lnTo>
                <a:lnTo>
                  <a:pt x="2972308" y="233299"/>
                </a:lnTo>
                <a:lnTo>
                  <a:pt x="2940939" y="250571"/>
                </a:lnTo>
                <a:lnTo>
                  <a:pt x="3012694" y="250571"/>
                </a:lnTo>
                <a:lnTo>
                  <a:pt x="3016758" y="229362"/>
                </a:lnTo>
                <a:lnTo>
                  <a:pt x="3016758" y="221361"/>
                </a:lnTo>
                <a:lnTo>
                  <a:pt x="3014980" y="214376"/>
                </a:lnTo>
                <a:lnTo>
                  <a:pt x="3011423" y="208661"/>
                </a:lnTo>
                <a:lnTo>
                  <a:pt x="3007868" y="202819"/>
                </a:lnTo>
                <a:lnTo>
                  <a:pt x="2959608" y="173227"/>
                </a:lnTo>
                <a:lnTo>
                  <a:pt x="2950845" y="169925"/>
                </a:lnTo>
                <a:lnTo>
                  <a:pt x="2943225" y="166624"/>
                </a:lnTo>
                <a:lnTo>
                  <a:pt x="2936875" y="163322"/>
                </a:lnTo>
                <a:lnTo>
                  <a:pt x="2930397" y="160020"/>
                </a:lnTo>
                <a:lnTo>
                  <a:pt x="2927222" y="155956"/>
                </a:lnTo>
                <a:lnTo>
                  <a:pt x="2927222" y="144145"/>
                </a:lnTo>
                <a:lnTo>
                  <a:pt x="2930271" y="139192"/>
                </a:lnTo>
                <a:lnTo>
                  <a:pt x="2936240" y="136398"/>
                </a:lnTo>
                <a:lnTo>
                  <a:pt x="2942335" y="133476"/>
                </a:lnTo>
                <a:lnTo>
                  <a:pt x="2949447" y="132207"/>
                </a:lnTo>
                <a:lnTo>
                  <a:pt x="3010307" y="132207"/>
                </a:lnTo>
                <a:lnTo>
                  <a:pt x="3012821" y="106807"/>
                </a:lnTo>
                <a:lnTo>
                  <a:pt x="2968767" y="97885"/>
                </a:lnTo>
                <a:lnTo>
                  <a:pt x="2961133" y="97428"/>
                </a:lnTo>
                <a:lnTo>
                  <a:pt x="2953512" y="97282"/>
                </a:lnTo>
                <a:close/>
              </a:path>
              <a:path w="4029710" h="355600">
                <a:moveTo>
                  <a:pt x="3010307" y="132207"/>
                </a:moveTo>
                <a:lnTo>
                  <a:pt x="2949447" y="132207"/>
                </a:lnTo>
                <a:lnTo>
                  <a:pt x="2957830" y="132461"/>
                </a:lnTo>
                <a:lnTo>
                  <a:pt x="2961132" y="132461"/>
                </a:lnTo>
                <a:lnTo>
                  <a:pt x="2964942" y="132588"/>
                </a:lnTo>
                <a:lnTo>
                  <a:pt x="2973705" y="133350"/>
                </a:lnTo>
                <a:lnTo>
                  <a:pt x="2978150" y="133858"/>
                </a:lnTo>
                <a:lnTo>
                  <a:pt x="2982848" y="134747"/>
                </a:lnTo>
                <a:lnTo>
                  <a:pt x="2987421" y="135509"/>
                </a:lnTo>
                <a:lnTo>
                  <a:pt x="2991993" y="136651"/>
                </a:lnTo>
                <a:lnTo>
                  <a:pt x="3001264" y="139192"/>
                </a:lnTo>
                <a:lnTo>
                  <a:pt x="3005455" y="140843"/>
                </a:lnTo>
                <a:lnTo>
                  <a:pt x="3009265" y="142748"/>
                </a:lnTo>
                <a:lnTo>
                  <a:pt x="3010307" y="132207"/>
                </a:lnTo>
                <a:close/>
              </a:path>
              <a:path w="4029710" h="355600">
                <a:moveTo>
                  <a:pt x="947038" y="232918"/>
                </a:moveTo>
                <a:lnTo>
                  <a:pt x="943482" y="269875"/>
                </a:lnTo>
                <a:lnTo>
                  <a:pt x="948182" y="272923"/>
                </a:lnTo>
                <a:lnTo>
                  <a:pt x="953516" y="275590"/>
                </a:lnTo>
                <a:lnTo>
                  <a:pt x="959231" y="277622"/>
                </a:lnTo>
                <a:lnTo>
                  <a:pt x="965073" y="279781"/>
                </a:lnTo>
                <a:lnTo>
                  <a:pt x="970915" y="281432"/>
                </a:lnTo>
                <a:lnTo>
                  <a:pt x="976630" y="282575"/>
                </a:lnTo>
                <a:lnTo>
                  <a:pt x="982472" y="283845"/>
                </a:lnTo>
                <a:lnTo>
                  <a:pt x="988187" y="284734"/>
                </a:lnTo>
                <a:lnTo>
                  <a:pt x="993775" y="285242"/>
                </a:lnTo>
                <a:lnTo>
                  <a:pt x="999236" y="285877"/>
                </a:lnTo>
                <a:lnTo>
                  <a:pt x="1004188" y="286131"/>
                </a:lnTo>
                <a:lnTo>
                  <a:pt x="1008507" y="286131"/>
                </a:lnTo>
                <a:lnTo>
                  <a:pt x="1051941" y="277495"/>
                </a:lnTo>
                <a:lnTo>
                  <a:pt x="1077214" y="250571"/>
                </a:lnTo>
                <a:lnTo>
                  <a:pt x="1005459" y="250571"/>
                </a:lnTo>
                <a:lnTo>
                  <a:pt x="1002411" y="250317"/>
                </a:lnTo>
                <a:lnTo>
                  <a:pt x="1000251" y="250317"/>
                </a:lnTo>
                <a:lnTo>
                  <a:pt x="997076" y="250063"/>
                </a:lnTo>
                <a:lnTo>
                  <a:pt x="957199" y="239014"/>
                </a:lnTo>
                <a:lnTo>
                  <a:pt x="951992" y="236220"/>
                </a:lnTo>
                <a:lnTo>
                  <a:pt x="947038" y="232918"/>
                </a:lnTo>
                <a:close/>
              </a:path>
              <a:path w="4029710" h="355600">
                <a:moveTo>
                  <a:pt x="1018032" y="97282"/>
                </a:moveTo>
                <a:lnTo>
                  <a:pt x="975613" y="105918"/>
                </a:lnTo>
                <a:lnTo>
                  <a:pt x="948864" y="138763"/>
                </a:lnTo>
                <a:lnTo>
                  <a:pt x="947419" y="152273"/>
                </a:lnTo>
                <a:lnTo>
                  <a:pt x="947419" y="159131"/>
                </a:lnTo>
                <a:lnTo>
                  <a:pt x="974979" y="190626"/>
                </a:lnTo>
                <a:lnTo>
                  <a:pt x="1005078" y="203581"/>
                </a:lnTo>
                <a:lnTo>
                  <a:pt x="1009523" y="205486"/>
                </a:lnTo>
                <a:lnTo>
                  <a:pt x="1033780" y="220726"/>
                </a:lnTo>
                <a:lnTo>
                  <a:pt x="1035812" y="223139"/>
                </a:lnTo>
                <a:lnTo>
                  <a:pt x="1036828" y="225933"/>
                </a:lnTo>
                <a:lnTo>
                  <a:pt x="1036828" y="233299"/>
                </a:lnTo>
                <a:lnTo>
                  <a:pt x="1005459" y="250571"/>
                </a:lnTo>
                <a:lnTo>
                  <a:pt x="1077214" y="250571"/>
                </a:lnTo>
                <a:lnTo>
                  <a:pt x="1081278" y="229362"/>
                </a:lnTo>
                <a:lnTo>
                  <a:pt x="1081278" y="221361"/>
                </a:lnTo>
                <a:lnTo>
                  <a:pt x="1079500" y="214376"/>
                </a:lnTo>
                <a:lnTo>
                  <a:pt x="1075944" y="208661"/>
                </a:lnTo>
                <a:lnTo>
                  <a:pt x="1072388" y="202819"/>
                </a:lnTo>
                <a:lnTo>
                  <a:pt x="1024128" y="173227"/>
                </a:lnTo>
                <a:lnTo>
                  <a:pt x="1015365" y="169925"/>
                </a:lnTo>
                <a:lnTo>
                  <a:pt x="1007744" y="166624"/>
                </a:lnTo>
                <a:lnTo>
                  <a:pt x="1001394" y="163322"/>
                </a:lnTo>
                <a:lnTo>
                  <a:pt x="994918" y="160020"/>
                </a:lnTo>
                <a:lnTo>
                  <a:pt x="991743" y="155956"/>
                </a:lnTo>
                <a:lnTo>
                  <a:pt x="991743" y="144145"/>
                </a:lnTo>
                <a:lnTo>
                  <a:pt x="994791" y="139192"/>
                </a:lnTo>
                <a:lnTo>
                  <a:pt x="1000760" y="136398"/>
                </a:lnTo>
                <a:lnTo>
                  <a:pt x="1006856" y="133476"/>
                </a:lnTo>
                <a:lnTo>
                  <a:pt x="1013968" y="132207"/>
                </a:lnTo>
                <a:lnTo>
                  <a:pt x="1074827" y="132207"/>
                </a:lnTo>
                <a:lnTo>
                  <a:pt x="1077341" y="106807"/>
                </a:lnTo>
                <a:lnTo>
                  <a:pt x="1033287" y="97885"/>
                </a:lnTo>
                <a:lnTo>
                  <a:pt x="1025653" y="97428"/>
                </a:lnTo>
                <a:lnTo>
                  <a:pt x="1018032" y="97282"/>
                </a:lnTo>
                <a:close/>
              </a:path>
              <a:path w="4029710" h="355600">
                <a:moveTo>
                  <a:pt x="1074827" y="132207"/>
                </a:moveTo>
                <a:lnTo>
                  <a:pt x="1013968" y="132207"/>
                </a:lnTo>
                <a:lnTo>
                  <a:pt x="1022350" y="132461"/>
                </a:lnTo>
                <a:lnTo>
                  <a:pt x="1025651" y="132461"/>
                </a:lnTo>
                <a:lnTo>
                  <a:pt x="1029462" y="132588"/>
                </a:lnTo>
                <a:lnTo>
                  <a:pt x="1038225" y="133350"/>
                </a:lnTo>
                <a:lnTo>
                  <a:pt x="1042669" y="133858"/>
                </a:lnTo>
                <a:lnTo>
                  <a:pt x="1047369" y="134747"/>
                </a:lnTo>
                <a:lnTo>
                  <a:pt x="1051941" y="135509"/>
                </a:lnTo>
                <a:lnTo>
                  <a:pt x="1056513" y="136651"/>
                </a:lnTo>
                <a:lnTo>
                  <a:pt x="1065784" y="139192"/>
                </a:lnTo>
                <a:lnTo>
                  <a:pt x="1069975" y="140843"/>
                </a:lnTo>
                <a:lnTo>
                  <a:pt x="1073785" y="142748"/>
                </a:lnTo>
                <a:lnTo>
                  <a:pt x="1074827" y="132207"/>
                </a:lnTo>
                <a:close/>
              </a:path>
              <a:path w="4029710" h="355600">
                <a:moveTo>
                  <a:pt x="1183386" y="143128"/>
                </a:moveTo>
                <a:lnTo>
                  <a:pt x="1138936" y="143128"/>
                </a:lnTo>
                <a:lnTo>
                  <a:pt x="1138936" y="241046"/>
                </a:lnTo>
                <a:lnTo>
                  <a:pt x="1162431" y="277495"/>
                </a:lnTo>
                <a:lnTo>
                  <a:pt x="1192403" y="286512"/>
                </a:lnTo>
                <a:lnTo>
                  <a:pt x="1201420" y="286512"/>
                </a:lnTo>
                <a:lnTo>
                  <a:pt x="1239139" y="280924"/>
                </a:lnTo>
                <a:lnTo>
                  <a:pt x="1248664" y="276606"/>
                </a:lnTo>
                <a:lnTo>
                  <a:pt x="1246054" y="252095"/>
                </a:lnTo>
                <a:lnTo>
                  <a:pt x="1208151" y="252095"/>
                </a:lnTo>
                <a:lnTo>
                  <a:pt x="1196086" y="250698"/>
                </a:lnTo>
                <a:lnTo>
                  <a:pt x="1191641" y="248666"/>
                </a:lnTo>
                <a:lnTo>
                  <a:pt x="1188339" y="245237"/>
                </a:lnTo>
                <a:lnTo>
                  <a:pt x="1185037" y="241681"/>
                </a:lnTo>
                <a:lnTo>
                  <a:pt x="1183386" y="235839"/>
                </a:lnTo>
                <a:lnTo>
                  <a:pt x="1183386" y="143128"/>
                </a:lnTo>
                <a:close/>
              </a:path>
              <a:path w="4029710" h="355600">
                <a:moveTo>
                  <a:pt x="1245108" y="243205"/>
                </a:moveTo>
                <a:lnTo>
                  <a:pt x="1239012" y="245872"/>
                </a:lnTo>
                <a:lnTo>
                  <a:pt x="1231773" y="248031"/>
                </a:lnTo>
                <a:lnTo>
                  <a:pt x="1215517" y="251587"/>
                </a:lnTo>
                <a:lnTo>
                  <a:pt x="1208151" y="252095"/>
                </a:lnTo>
                <a:lnTo>
                  <a:pt x="1246054" y="252095"/>
                </a:lnTo>
                <a:lnTo>
                  <a:pt x="1245108" y="243205"/>
                </a:lnTo>
                <a:close/>
              </a:path>
              <a:path w="4029710" h="355600">
                <a:moveTo>
                  <a:pt x="1240536" y="99441"/>
                </a:moveTo>
                <a:lnTo>
                  <a:pt x="1199753" y="106679"/>
                </a:lnTo>
                <a:lnTo>
                  <a:pt x="1183386" y="107188"/>
                </a:lnTo>
                <a:lnTo>
                  <a:pt x="1093089" y="107188"/>
                </a:lnTo>
                <a:lnTo>
                  <a:pt x="1093089" y="143128"/>
                </a:lnTo>
                <a:lnTo>
                  <a:pt x="1183640" y="143128"/>
                </a:lnTo>
                <a:lnTo>
                  <a:pt x="1192589" y="142984"/>
                </a:lnTo>
                <a:lnTo>
                  <a:pt x="1236827" y="136429"/>
                </a:lnTo>
                <a:lnTo>
                  <a:pt x="1244092" y="134620"/>
                </a:lnTo>
                <a:lnTo>
                  <a:pt x="1240536" y="99441"/>
                </a:lnTo>
                <a:close/>
              </a:path>
              <a:path w="4029710" h="355600">
                <a:moveTo>
                  <a:pt x="1183386" y="45847"/>
                </a:moveTo>
                <a:lnTo>
                  <a:pt x="1138936" y="45847"/>
                </a:lnTo>
                <a:lnTo>
                  <a:pt x="1138936" y="107188"/>
                </a:lnTo>
                <a:lnTo>
                  <a:pt x="1183386" y="107188"/>
                </a:lnTo>
                <a:lnTo>
                  <a:pt x="1183386" y="45847"/>
                </a:lnTo>
                <a:close/>
              </a:path>
              <a:path w="4029710" h="355600">
                <a:moveTo>
                  <a:pt x="1847595" y="21590"/>
                </a:moveTo>
                <a:lnTo>
                  <a:pt x="1801495" y="21590"/>
                </a:lnTo>
                <a:lnTo>
                  <a:pt x="1801495" y="74549"/>
                </a:lnTo>
                <a:lnTo>
                  <a:pt x="1847595" y="74549"/>
                </a:lnTo>
                <a:lnTo>
                  <a:pt x="1847595" y="21590"/>
                </a:lnTo>
                <a:close/>
              </a:path>
              <a:path w="4029710" h="355600">
                <a:moveTo>
                  <a:pt x="3765677" y="17779"/>
                </a:moveTo>
                <a:lnTo>
                  <a:pt x="3712464" y="17779"/>
                </a:lnTo>
                <a:lnTo>
                  <a:pt x="3712464" y="284099"/>
                </a:lnTo>
                <a:lnTo>
                  <a:pt x="3757549" y="284099"/>
                </a:lnTo>
                <a:lnTo>
                  <a:pt x="3757549" y="89408"/>
                </a:lnTo>
                <a:lnTo>
                  <a:pt x="3799991" y="89408"/>
                </a:lnTo>
                <a:lnTo>
                  <a:pt x="3765677" y="17779"/>
                </a:lnTo>
                <a:close/>
              </a:path>
              <a:path w="4029710" h="355600">
                <a:moveTo>
                  <a:pt x="3799991" y="89408"/>
                </a:moveTo>
                <a:lnTo>
                  <a:pt x="3757549" y="89408"/>
                </a:lnTo>
                <a:lnTo>
                  <a:pt x="3763264" y="104013"/>
                </a:lnTo>
                <a:lnTo>
                  <a:pt x="3849116" y="284099"/>
                </a:lnTo>
                <a:lnTo>
                  <a:pt x="3901313" y="284099"/>
                </a:lnTo>
                <a:lnTo>
                  <a:pt x="3901313" y="209804"/>
                </a:lnTo>
                <a:lnTo>
                  <a:pt x="3856228" y="209804"/>
                </a:lnTo>
                <a:lnTo>
                  <a:pt x="3848480" y="190626"/>
                </a:lnTo>
                <a:lnTo>
                  <a:pt x="3799991" y="89408"/>
                </a:lnTo>
                <a:close/>
              </a:path>
              <a:path w="4029710" h="355600">
                <a:moveTo>
                  <a:pt x="3901313" y="17779"/>
                </a:moveTo>
                <a:lnTo>
                  <a:pt x="3856228" y="17779"/>
                </a:lnTo>
                <a:lnTo>
                  <a:pt x="3856228" y="209804"/>
                </a:lnTo>
                <a:lnTo>
                  <a:pt x="3901313" y="209804"/>
                </a:lnTo>
                <a:lnTo>
                  <a:pt x="3901313" y="17779"/>
                </a:lnTo>
                <a:close/>
              </a:path>
              <a:path w="4029710" h="355600">
                <a:moveTo>
                  <a:pt x="3537077" y="17779"/>
                </a:moveTo>
                <a:lnTo>
                  <a:pt x="3483864" y="17779"/>
                </a:lnTo>
                <a:lnTo>
                  <a:pt x="3483864" y="284099"/>
                </a:lnTo>
                <a:lnTo>
                  <a:pt x="3528949" y="284099"/>
                </a:lnTo>
                <a:lnTo>
                  <a:pt x="3528949" y="89408"/>
                </a:lnTo>
                <a:lnTo>
                  <a:pt x="3571391" y="89408"/>
                </a:lnTo>
                <a:lnTo>
                  <a:pt x="3537077" y="17779"/>
                </a:lnTo>
                <a:close/>
              </a:path>
              <a:path w="4029710" h="355600">
                <a:moveTo>
                  <a:pt x="3571391" y="89408"/>
                </a:moveTo>
                <a:lnTo>
                  <a:pt x="3528949" y="89408"/>
                </a:lnTo>
                <a:lnTo>
                  <a:pt x="3534664" y="104013"/>
                </a:lnTo>
                <a:lnTo>
                  <a:pt x="3620516" y="284099"/>
                </a:lnTo>
                <a:lnTo>
                  <a:pt x="3672713" y="284099"/>
                </a:lnTo>
                <a:lnTo>
                  <a:pt x="3672713" y="209804"/>
                </a:lnTo>
                <a:lnTo>
                  <a:pt x="3627628" y="209804"/>
                </a:lnTo>
                <a:lnTo>
                  <a:pt x="3619880" y="190626"/>
                </a:lnTo>
                <a:lnTo>
                  <a:pt x="3571391" y="89408"/>
                </a:lnTo>
                <a:close/>
              </a:path>
              <a:path w="4029710" h="355600">
                <a:moveTo>
                  <a:pt x="3672713" y="17779"/>
                </a:moveTo>
                <a:lnTo>
                  <a:pt x="3627628" y="17779"/>
                </a:lnTo>
                <a:lnTo>
                  <a:pt x="3627628" y="209804"/>
                </a:lnTo>
                <a:lnTo>
                  <a:pt x="3672713" y="209804"/>
                </a:lnTo>
                <a:lnTo>
                  <a:pt x="3672713" y="17779"/>
                </a:lnTo>
                <a:close/>
              </a:path>
              <a:path w="4029710" h="355600">
                <a:moveTo>
                  <a:pt x="3310381" y="17779"/>
                </a:moveTo>
                <a:lnTo>
                  <a:pt x="3264916" y="17779"/>
                </a:lnTo>
                <a:lnTo>
                  <a:pt x="3264916" y="284099"/>
                </a:lnTo>
                <a:lnTo>
                  <a:pt x="3310381" y="284099"/>
                </a:lnTo>
                <a:lnTo>
                  <a:pt x="3310381" y="170815"/>
                </a:lnTo>
                <a:lnTo>
                  <a:pt x="3366258" y="170815"/>
                </a:lnTo>
                <a:lnTo>
                  <a:pt x="3345942" y="146685"/>
                </a:lnTo>
                <a:lnTo>
                  <a:pt x="3365405" y="123951"/>
                </a:lnTo>
                <a:lnTo>
                  <a:pt x="3310381" y="123951"/>
                </a:lnTo>
                <a:lnTo>
                  <a:pt x="3310381" y="17779"/>
                </a:lnTo>
                <a:close/>
              </a:path>
              <a:path w="4029710" h="355600">
                <a:moveTo>
                  <a:pt x="3366258" y="170815"/>
                </a:moveTo>
                <a:lnTo>
                  <a:pt x="3310381" y="170815"/>
                </a:lnTo>
                <a:lnTo>
                  <a:pt x="3404870" y="284099"/>
                </a:lnTo>
                <a:lnTo>
                  <a:pt x="3461639" y="284099"/>
                </a:lnTo>
                <a:lnTo>
                  <a:pt x="3366258" y="170815"/>
                </a:lnTo>
                <a:close/>
              </a:path>
              <a:path w="4029710" h="355600">
                <a:moveTo>
                  <a:pt x="3456304" y="17779"/>
                </a:moveTo>
                <a:lnTo>
                  <a:pt x="3399535" y="17779"/>
                </a:lnTo>
                <a:lnTo>
                  <a:pt x="3310381" y="123951"/>
                </a:lnTo>
                <a:lnTo>
                  <a:pt x="3365405" y="123951"/>
                </a:lnTo>
                <a:lnTo>
                  <a:pt x="3456304" y="17779"/>
                </a:lnTo>
                <a:close/>
              </a:path>
              <a:path w="4029710" h="355600">
                <a:moveTo>
                  <a:pt x="1418717" y="17779"/>
                </a:moveTo>
                <a:lnTo>
                  <a:pt x="1365504" y="17779"/>
                </a:lnTo>
                <a:lnTo>
                  <a:pt x="1365504" y="284099"/>
                </a:lnTo>
                <a:lnTo>
                  <a:pt x="1410589" y="284099"/>
                </a:lnTo>
                <a:lnTo>
                  <a:pt x="1410589" y="89408"/>
                </a:lnTo>
                <a:lnTo>
                  <a:pt x="1453031" y="89408"/>
                </a:lnTo>
                <a:lnTo>
                  <a:pt x="1418717" y="17779"/>
                </a:lnTo>
                <a:close/>
              </a:path>
              <a:path w="4029710" h="355600">
                <a:moveTo>
                  <a:pt x="1453031" y="89408"/>
                </a:moveTo>
                <a:lnTo>
                  <a:pt x="1410589" y="89408"/>
                </a:lnTo>
                <a:lnTo>
                  <a:pt x="1416304" y="104013"/>
                </a:lnTo>
                <a:lnTo>
                  <a:pt x="1502156" y="284099"/>
                </a:lnTo>
                <a:lnTo>
                  <a:pt x="1554353" y="284099"/>
                </a:lnTo>
                <a:lnTo>
                  <a:pt x="1554353" y="209804"/>
                </a:lnTo>
                <a:lnTo>
                  <a:pt x="1509268" y="209804"/>
                </a:lnTo>
                <a:lnTo>
                  <a:pt x="1501520" y="190626"/>
                </a:lnTo>
                <a:lnTo>
                  <a:pt x="1453031" y="89408"/>
                </a:lnTo>
                <a:close/>
              </a:path>
              <a:path w="4029710" h="355600">
                <a:moveTo>
                  <a:pt x="1554353" y="17779"/>
                </a:moveTo>
                <a:lnTo>
                  <a:pt x="1509268" y="17779"/>
                </a:lnTo>
                <a:lnTo>
                  <a:pt x="1509268" y="209804"/>
                </a:lnTo>
                <a:lnTo>
                  <a:pt x="1554353" y="209804"/>
                </a:lnTo>
                <a:lnTo>
                  <a:pt x="1554353" y="17779"/>
                </a:lnTo>
                <a:close/>
              </a:path>
              <a:path w="4029710" h="355600">
                <a:moveTo>
                  <a:pt x="53212" y="17779"/>
                </a:moveTo>
                <a:lnTo>
                  <a:pt x="0" y="17779"/>
                </a:lnTo>
                <a:lnTo>
                  <a:pt x="0" y="284099"/>
                </a:lnTo>
                <a:lnTo>
                  <a:pt x="45085" y="284099"/>
                </a:lnTo>
                <a:lnTo>
                  <a:pt x="45085" y="89408"/>
                </a:lnTo>
                <a:lnTo>
                  <a:pt x="87527" y="89408"/>
                </a:lnTo>
                <a:lnTo>
                  <a:pt x="53212" y="17779"/>
                </a:lnTo>
                <a:close/>
              </a:path>
              <a:path w="4029710" h="355600">
                <a:moveTo>
                  <a:pt x="87527" y="89408"/>
                </a:moveTo>
                <a:lnTo>
                  <a:pt x="45085" y="89408"/>
                </a:lnTo>
                <a:lnTo>
                  <a:pt x="50800" y="104013"/>
                </a:lnTo>
                <a:lnTo>
                  <a:pt x="136651" y="284099"/>
                </a:lnTo>
                <a:lnTo>
                  <a:pt x="188849" y="284099"/>
                </a:lnTo>
                <a:lnTo>
                  <a:pt x="188849" y="209804"/>
                </a:lnTo>
                <a:lnTo>
                  <a:pt x="143763" y="209804"/>
                </a:lnTo>
                <a:lnTo>
                  <a:pt x="136017" y="190626"/>
                </a:lnTo>
                <a:lnTo>
                  <a:pt x="87527" y="89408"/>
                </a:lnTo>
                <a:close/>
              </a:path>
              <a:path w="4029710" h="355600">
                <a:moveTo>
                  <a:pt x="188849" y="17779"/>
                </a:moveTo>
                <a:lnTo>
                  <a:pt x="143763" y="17779"/>
                </a:lnTo>
                <a:lnTo>
                  <a:pt x="143763" y="209804"/>
                </a:lnTo>
                <a:lnTo>
                  <a:pt x="188849" y="209804"/>
                </a:lnTo>
                <a:lnTo>
                  <a:pt x="188849" y="17779"/>
                </a:lnTo>
                <a:close/>
              </a:path>
              <a:path w="4029710" h="355600">
                <a:moveTo>
                  <a:pt x="2155190" y="14604"/>
                </a:moveTo>
                <a:lnTo>
                  <a:pt x="2110740" y="14604"/>
                </a:lnTo>
                <a:lnTo>
                  <a:pt x="2110740" y="284099"/>
                </a:lnTo>
                <a:lnTo>
                  <a:pt x="2155190" y="284099"/>
                </a:lnTo>
                <a:lnTo>
                  <a:pt x="2155281" y="152146"/>
                </a:lnTo>
                <a:lnTo>
                  <a:pt x="2156841" y="149987"/>
                </a:lnTo>
                <a:lnTo>
                  <a:pt x="2194941" y="132842"/>
                </a:lnTo>
                <a:lnTo>
                  <a:pt x="2270547" y="132842"/>
                </a:lnTo>
                <a:lnTo>
                  <a:pt x="2267783" y="128351"/>
                </a:lnTo>
                <a:lnTo>
                  <a:pt x="2263140" y="122300"/>
                </a:lnTo>
                <a:lnTo>
                  <a:pt x="2257857" y="116871"/>
                </a:lnTo>
                <a:lnTo>
                  <a:pt x="2251932" y="112014"/>
                </a:lnTo>
                <a:lnTo>
                  <a:pt x="2249411" y="110363"/>
                </a:lnTo>
                <a:lnTo>
                  <a:pt x="2155190" y="110363"/>
                </a:lnTo>
                <a:lnTo>
                  <a:pt x="2155190" y="14604"/>
                </a:lnTo>
                <a:close/>
              </a:path>
              <a:path w="4029710" h="355600">
                <a:moveTo>
                  <a:pt x="2270547" y="132842"/>
                </a:moveTo>
                <a:lnTo>
                  <a:pt x="2205609" y="132842"/>
                </a:lnTo>
                <a:lnTo>
                  <a:pt x="2211197" y="134112"/>
                </a:lnTo>
                <a:lnTo>
                  <a:pt x="2216022" y="136651"/>
                </a:lnTo>
                <a:lnTo>
                  <a:pt x="2220976" y="139319"/>
                </a:lnTo>
                <a:lnTo>
                  <a:pt x="2225040" y="142875"/>
                </a:lnTo>
                <a:lnTo>
                  <a:pt x="2228469" y="147574"/>
                </a:lnTo>
                <a:lnTo>
                  <a:pt x="2231897" y="152146"/>
                </a:lnTo>
                <a:lnTo>
                  <a:pt x="2234438" y="157607"/>
                </a:lnTo>
                <a:lnTo>
                  <a:pt x="2236089" y="163829"/>
                </a:lnTo>
                <a:lnTo>
                  <a:pt x="2237740" y="170179"/>
                </a:lnTo>
                <a:lnTo>
                  <a:pt x="2238629" y="176911"/>
                </a:lnTo>
                <a:lnTo>
                  <a:pt x="2238629" y="284099"/>
                </a:lnTo>
                <a:lnTo>
                  <a:pt x="2282952" y="284099"/>
                </a:lnTo>
                <a:lnTo>
                  <a:pt x="2282952" y="182879"/>
                </a:lnTo>
                <a:lnTo>
                  <a:pt x="2282642" y="174142"/>
                </a:lnTo>
                <a:lnTo>
                  <a:pt x="2271807" y="134889"/>
                </a:lnTo>
                <a:lnTo>
                  <a:pt x="2270547" y="132842"/>
                </a:lnTo>
                <a:close/>
              </a:path>
              <a:path w="4029710" h="355600">
                <a:moveTo>
                  <a:pt x="2203831" y="97282"/>
                </a:moveTo>
                <a:lnTo>
                  <a:pt x="2161540" y="106425"/>
                </a:lnTo>
                <a:lnTo>
                  <a:pt x="2155190" y="110363"/>
                </a:lnTo>
                <a:lnTo>
                  <a:pt x="2249411" y="110363"/>
                </a:lnTo>
                <a:lnTo>
                  <a:pt x="2213280" y="97708"/>
                </a:lnTo>
                <a:lnTo>
                  <a:pt x="2203831" y="97282"/>
                </a:lnTo>
                <a:close/>
              </a:path>
              <a:path w="4029710" h="355600">
                <a:moveTo>
                  <a:pt x="3967353" y="0"/>
                </a:moveTo>
                <a:lnTo>
                  <a:pt x="3924046" y="0"/>
                </a:lnTo>
                <a:lnTo>
                  <a:pt x="3929997" y="7598"/>
                </a:lnTo>
                <a:lnTo>
                  <a:pt x="3935841" y="15541"/>
                </a:lnTo>
                <a:lnTo>
                  <a:pt x="3957494" y="50625"/>
                </a:lnTo>
                <a:lnTo>
                  <a:pt x="3974242" y="90471"/>
                </a:lnTo>
                <a:lnTo>
                  <a:pt x="3983894" y="135413"/>
                </a:lnTo>
                <a:lnTo>
                  <a:pt x="3985132" y="159385"/>
                </a:lnTo>
                <a:lnTo>
                  <a:pt x="3984823" y="171529"/>
                </a:lnTo>
                <a:lnTo>
                  <a:pt x="3977417" y="217322"/>
                </a:lnTo>
                <a:lnTo>
                  <a:pt x="3962485" y="258573"/>
                </a:lnTo>
                <a:lnTo>
                  <a:pt x="3941595" y="294703"/>
                </a:lnTo>
                <a:lnTo>
                  <a:pt x="3923665" y="318135"/>
                </a:lnTo>
                <a:lnTo>
                  <a:pt x="3967353" y="318135"/>
                </a:lnTo>
                <a:lnTo>
                  <a:pt x="3991991" y="287401"/>
                </a:lnTo>
                <a:lnTo>
                  <a:pt x="4011676" y="251587"/>
                </a:lnTo>
                <a:lnTo>
                  <a:pt x="4024629" y="209296"/>
                </a:lnTo>
                <a:lnTo>
                  <a:pt x="4029455" y="159385"/>
                </a:lnTo>
                <a:lnTo>
                  <a:pt x="4029166" y="146173"/>
                </a:lnTo>
                <a:lnTo>
                  <a:pt x="4022034" y="98057"/>
                </a:lnTo>
                <a:lnTo>
                  <a:pt x="4007439" y="57403"/>
                </a:lnTo>
                <a:lnTo>
                  <a:pt x="3986158" y="22949"/>
                </a:lnTo>
                <a:lnTo>
                  <a:pt x="3973828" y="7379"/>
                </a:lnTo>
                <a:lnTo>
                  <a:pt x="3967353" y="0"/>
                </a:lnTo>
                <a:close/>
              </a:path>
              <a:path w="4029710" h="355600">
                <a:moveTo>
                  <a:pt x="3233420" y="0"/>
                </a:moveTo>
                <a:lnTo>
                  <a:pt x="3190113" y="0"/>
                </a:lnTo>
                <a:lnTo>
                  <a:pt x="3183491" y="7379"/>
                </a:lnTo>
                <a:lnTo>
                  <a:pt x="3159771" y="39497"/>
                </a:lnTo>
                <a:lnTo>
                  <a:pt x="3141853" y="76860"/>
                </a:lnTo>
                <a:lnTo>
                  <a:pt x="3130635" y="121130"/>
                </a:lnTo>
                <a:lnTo>
                  <a:pt x="3128010" y="159385"/>
                </a:lnTo>
                <a:lnTo>
                  <a:pt x="3128297" y="172648"/>
                </a:lnTo>
                <a:lnTo>
                  <a:pt x="3135375" y="220511"/>
                </a:lnTo>
                <a:lnTo>
                  <a:pt x="3149969" y="261058"/>
                </a:lnTo>
                <a:lnTo>
                  <a:pt x="3171057" y="295542"/>
                </a:lnTo>
                <a:lnTo>
                  <a:pt x="3190113" y="318135"/>
                </a:lnTo>
                <a:lnTo>
                  <a:pt x="3233801" y="318135"/>
                </a:lnTo>
                <a:lnTo>
                  <a:pt x="3227681" y="310705"/>
                </a:lnTo>
                <a:lnTo>
                  <a:pt x="3221704" y="302895"/>
                </a:lnTo>
                <a:lnTo>
                  <a:pt x="3199685" y="268112"/>
                </a:lnTo>
                <a:lnTo>
                  <a:pt x="3183096" y="228076"/>
                </a:lnTo>
                <a:lnTo>
                  <a:pt x="3173571" y="183388"/>
                </a:lnTo>
                <a:lnTo>
                  <a:pt x="3172333" y="159385"/>
                </a:lnTo>
                <a:lnTo>
                  <a:pt x="3172642" y="147292"/>
                </a:lnTo>
                <a:lnTo>
                  <a:pt x="3179998" y="101248"/>
                </a:lnTo>
                <a:lnTo>
                  <a:pt x="3195250" y="60140"/>
                </a:lnTo>
                <a:lnTo>
                  <a:pt x="3215899" y="23842"/>
                </a:lnTo>
                <a:lnTo>
                  <a:pt x="3227468" y="7598"/>
                </a:lnTo>
                <a:lnTo>
                  <a:pt x="3233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5726" y="159130"/>
            <a:ext cx="612140" cy="330835"/>
          </a:xfrm>
          <a:custGeom>
            <a:avLst/>
            <a:gdLst/>
            <a:ahLst/>
            <a:cxnLst/>
            <a:rect l="l" t="t" r="r" b="b"/>
            <a:pathLst>
              <a:path w="612140" h="330834">
                <a:moveTo>
                  <a:pt x="415925" y="209042"/>
                </a:moveTo>
                <a:lnTo>
                  <a:pt x="371094" y="209042"/>
                </a:lnTo>
                <a:lnTo>
                  <a:pt x="371094" y="330200"/>
                </a:lnTo>
                <a:lnTo>
                  <a:pt x="561466" y="330200"/>
                </a:lnTo>
                <a:lnTo>
                  <a:pt x="561466" y="294259"/>
                </a:lnTo>
                <a:lnTo>
                  <a:pt x="415925" y="294259"/>
                </a:lnTo>
                <a:lnTo>
                  <a:pt x="415925" y="273685"/>
                </a:lnTo>
                <a:lnTo>
                  <a:pt x="561466" y="273685"/>
                </a:lnTo>
                <a:lnTo>
                  <a:pt x="561466" y="240030"/>
                </a:lnTo>
                <a:lnTo>
                  <a:pt x="415925" y="240030"/>
                </a:lnTo>
                <a:lnTo>
                  <a:pt x="415925" y="209042"/>
                </a:lnTo>
                <a:close/>
              </a:path>
              <a:path w="612140" h="330834">
                <a:moveTo>
                  <a:pt x="561466" y="273685"/>
                </a:moveTo>
                <a:lnTo>
                  <a:pt x="516763" y="273685"/>
                </a:lnTo>
                <a:lnTo>
                  <a:pt x="516763" y="294259"/>
                </a:lnTo>
                <a:lnTo>
                  <a:pt x="561466" y="294259"/>
                </a:lnTo>
                <a:lnTo>
                  <a:pt x="561466" y="273685"/>
                </a:lnTo>
                <a:close/>
              </a:path>
              <a:path w="612140" h="330834">
                <a:moveTo>
                  <a:pt x="561466" y="209042"/>
                </a:moveTo>
                <a:lnTo>
                  <a:pt x="516763" y="209042"/>
                </a:lnTo>
                <a:lnTo>
                  <a:pt x="516763" y="240030"/>
                </a:lnTo>
                <a:lnTo>
                  <a:pt x="561466" y="240030"/>
                </a:lnTo>
                <a:lnTo>
                  <a:pt x="561466" y="209042"/>
                </a:lnTo>
                <a:close/>
              </a:path>
              <a:path w="612140" h="330834">
                <a:moveTo>
                  <a:pt x="269113" y="182499"/>
                </a:moveTo>
                <a:lnTo>
                  <a:pt x="84836" y="182499"/>
                </a:lnTo>
                <a:lnTo>
                  <a:pt x="84836" y="218694"/>
                </a:lnTo>
                <a:lnTo>
                  <a:pt x="224409" y="218694"/>
                </a:lnTo>
                <a:lnTo>
                  <a:pt x="224409" y="238252"/>
                </a:lnTo>
                <a:lnTo>
                  <a:pt x="85851" y="238252"/>
                </a:lnTo>
                <a:lnTo>
                  <a:pt x="85851" y="330581"/>
                </a:lnTo>
                <a:lnTo>
                  <a:pt x="224027" y="330581"/>
                </a:lnTo>
                <a:lnTo>
                  <a:pt x="232479" y="330416"/>
                </a:lnTo>
                <a:lnTo>
                  <a:pt x="276681" y="323522"/>
                </a:lnTo>
                <a:lnTo>
                  <a:pt x="284352" y="321691"/>
                </a:lnTo>
                <a:lnTo>
                  <a:pt x="281549" y="294259"/>
                </a:lnTo>
                <a:lnTo>
                  <a:pt x="130683" y="294259"/>
                </a:lnTo>
                <a:lnTo>
                  <a:pt x="130683" y="273050"/>
                </a:lnTo>
                <a:lnTo>
                  <a:pt x="269113" y="273050"/>
                </a:lnTo>
                <a:lnTo>
                  <a:pt x="269113" y="182499"/>
                </a:lnTo>
                <a:close/>
              </a:path>
              <a:path w="612140" h="330834">
                <a:moveTo>
                  <a:pt x="280797" y="286893"/>
                </a:moveTo>
                <a:lnTo>
                  <a:pt x="239871" y="293766"/>
                </a:lnTo>
                <a:lnTo>
                  <a:pt x="224027" y="294259"/>
                </a:lnTo>
                <a:lnTo>
                  <a:pt x="281549" y="294259"/>
                </a:lnTo>
                <a:lnTo>
                  <a:pt x="280797" y="286893"/>
                </a:lnTo>
                <a:close/>
              </a:path>
              <a:path w="612140" h="330834">
                <a:moveTo>
                  <a:pt x="611885" y="150495"/>
                </a:moveTo>
                <a:lnTo>
                  <a:pt x="321437" y="150495"/>
                </a:lnTo>
                <a:lnTo>
                  <a:pt x="321437" y="188849"/>
                </a:lnTo>
                <a:lnTo>
                  <a:pt x="611885" y="188849"/>
                </a:lnTo>
                <a:lnTo>
                  <a:pt x="611885" y="150495"/>
                </a:lnTo>
                <a:close/>
              </a:path>
              <a:path w="612140" h="330834">
                <a:moveTo>
                  <a:pt x="121031" y="5207"/>
                </a:moveTo>
                <a:lnTo>
                  <a:pt x="76708" y="5207"/>
                </a:lnTo>
                <a:lnTo>
                  <a:pt x="76613" y="36829"/>
                </a:lnTo>
                <a:lnTo>
                  <a:pt x="76517" y="40731"/>
                </a:lnTo>
                <a:lnTo>
                  <a:pt x="66837" y="79593"/>
                </a:lnTo>
                <a:lnTo>
                  <a:pt x="40512" y="113157"/>
                </a:lnTo>
                <a:lnTo>
                  <a:pt x="17145" y="132207"/>
                </a:lnTo>
                <a:lnTo>
                  <a:pt x="11175" y="136651"/>
                </a:lnTo>
                <a:lnTo>
                  <a:pt x="5461" y="140462"/>
                </a:lnTo>
                <a:lnTo>
                  <a:pt x="0" y="143764"/>
                </a:lnTo>
                <a:lnTo>
                  <a:pt x="25908" y="175387"/>
                </a:lnTo>
                <a:lnTo>
                  <a:pt x="60682" y="150391"/>
                </a:lnTo>
                <a:lnTo>
                  <a:pt x="90424" y="122300"/>
                </a:lnTo>
                <a:lnTo>
                  <a:pt x="99822" y="109727"/>
                </a:lnTo>
                <a:lnTo>
                  <a:pt x="167203" y="109727"/>
                </a:lnTo>
                <a:lnTo>
                  <a:pt x="117221" y="70230"/>
                </a:lnTo>
                <a:lnTo>
                  <a:pt x="118887" y="61922"/>
                </a:lnTo>
                <a:lnTo>
                  <a:pt x="120078" y="53578"/>
                </a:lnTo>
                <a:lnTo>
                  <a:pt x="120792" y="45210"/>
                </a:lnTo>
                <a:lnTo>
                  <a:pt x="120920" y="40731"/>
                </a:lnTo>
                <a:lnTo>
                  <a:pt x="121031" y="5207"/>
                </a:lnTo>
                <a:close/>
              </a:path>
              <a:path w="612140" h="330834">
                <a:moveTo>
                  <a:pt x="167203" y="109727"/>
                </a:moveTo>
                <a:lnTo>
                  <a:pt x="99822" y="109727"/>
                </a:lnTo>
                <a:lnTo>
                  <a:pt x="170814" y="165100"/>
                </a:lnTo>
                <a:lnTo>
                  <a:pt x="197738" y="133858"/>
                </a:lnTo>
                <a:lnTo>
                  <a:pt x="167203" y="109727"/>
                </a:lnTo>
                <a:close/>
              </a:path>
              <a:path w="612140" h="330834">
                <a:moveTo>
                  <a:pt x="269113" y="2794"/>
                </a:moveTo>
                <a:lnTo>
                  <a:pt x="224027" y="2794"/>
                </a:lnTo>
                <a:lnTo>
                  <a:pt x="224027" y="168275"/>
                </a:lnTo>
                <a:lnTo>
                  <a:pt x="269113" y="168275"/>
                </a:lnTo>
                <a:lnTo>
                  <a:pt x="269113" y="2794"/>
                </a:lnTo>
                <a:close/>
              </a:path>
              <a:path w="612140" h="330834">
                <a:moveTo>
                  <a:pt x="450341" y="0"/>
                </a:moveTo>
                <a:lnTo>
                  <a:pt x="450341" y="13843"/>
                </a:lnTo>
                <a:lnTo>
                  <a:pt x="449792" y="20177"/>
                </a:lnTo>
                <a:lnTo>
                  <a:pt x="424753" y="56253"/>
                </a:lnTo>
                <a:lnTo>
                  <a:pt x="392503" y="78011"/>
                </a:lnTo>
                <a:lnTo>
                  <a:pt x="351829" y="96952"/>
                </a:lnTo>
                <a:lnTo>
                  <a:pt x="340995" y="101092"/>
                </a:lnTo>
                <a:lnTo>
                  <a:pt x="361569" y="135890"/>
                </a:lnTo>
                <a:lnTo>
                  <a:pt x="404824" y="116994"/>
                </a:lnTo>
                <a:lnTo>
                  <a:pt x="443722" y="94170"/>
                </a:lnTo>
                <a:lnTo>
                  <a:pt x="464947" y="76580"/>
                </a:lnTo>
                <a:lnTo>
                  <a:pt x="549774" y="76580"/>
                </a:lnTo>
                <a:lnTo>
                  <a:pt x="489076" y="43307"/>
                </a:lnTo>
                <a:lnTo>
                  <a:pt x="491670" y="36687"/>
                </a:lnTo>
                <a:lnTo>
                  <a:pt x="493537" y="29972"/>
                </a:lnTo>
                <a:lnTo>
                  <a:pt x="494666" y="23161"/>
                </a:lnTo>
                <a:lnTo>
                  <a:pt x="495046" y="16255"/>
                </a:lnTo>
                <a:lnTo>
                  <a:pt x="495046" y="2032"/>
                </a:lnTo>
                <a:lnTo>
                  <a:pt x="450341" y="0"/>
                </a:lnTo>
                <a:close/>
              </a:path>
              <a:path w="612140" h="330834">
                <a:moveTo>
                  <a:pt x="549774" y="76580"/>
                </a:moveTo>
                <a:lnTo>
                  <a:pt x="464947" y="76580"/>
                </a:lnTo>
                <a:lnTo>
                  <a:pt x="571373" y="134112"/>
                </a:lnTo>
                <a:lnTo>
                  <a:pt x="594487" y="101092"/>
                </a:lnTo>
                <a:lnTo>
                  <a:pt x="549774" y="76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75881" y="321178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5106" y="0"/>
                </a:lnTo>
              </a:path>
            </a:pathLst>
          </a:custGeom>
          <a:ln w="294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05370" y="161925"/>
            <a:ext cx="781050" cy="274955"/>
          </a:xfrm>
          <a:custGeom>
            <a:avLst/>
            <a:gdLst/>
            <a:ahLst/>
            <a:cxnLst/>
            <a:rect l="l" t="t" r="r" b="b"/>
            <a:pathLst>
              <a:path w="781050" h="274955">
                <a:moveTo>
                  <a:pt x="89534" y="83439"/>
                </a:moveTo>
                <a:lnTo>
                  <a:pt x="51561" y="90931"/>
                </a:lnTo>
                <a:lnTo>
                  <a:pt x="18133" y="117524"/>
                </a:lnTo>
                <a:lnTo>
                  <a:pt x="1524" y="156987"/>
                </a:lnTo>
                <a:lnTo>
                  <a:pt x="0" y="174751"/>
                </a:lnTo>
                <a:lnTo>
                  <a:pt x="305" y="184181"/>
                </a:lnTo>
                <a:lnTo>
                  <a:pt x="10795" y="227615"/>
                </a:lnTo>
                <a:lnTo>
                  <a:pt x="39530" y="258738"/>
                </a:lnTo>
                <a:lnTo>
                  <a:pt x="77843" y="271359"/>
                </a:lnTo>
                <a:lnTo>
                  <a:pt x="97027" y="272541"/>
                </a:lnTo>
                <a:lnTo>
                  <a:pt x="104012" y="272288"/>
                </a:lnTo>
                <a:lnTo>
                  <a:pt x="110871" y="271399"/>
                </a:lnTo>
                <a:lnTo>
                  <a:pt x="117728" y="270637"/>
                </a:lnTo>
                <a:lnTo>
                  <a:pt x="156336" y="257937"/>
                </a:lnTo>
                <a:lnTo>
                  <a:pt x="159893" y="255270"/>
                </a:lnTo>
                <a:lnTo>
                  <a:pt x="157003" y="236210"/>
                </a:lnTo>
                <a:lnTo>
                  <a:pt x="98218" y="236210"/>
                </a:lnTo>
                <a:lnTo>
                  <a:pt x="90931" y="236092"/>
                </a:lnTo>
                <a:lnTo>
                  <a:pt x="53028" y="215526"/>
                </a:lnTo>
                <a:lnTo>
                  <a:pt x="44830" y="193167"/>
                </a:lnTo>
                <a:lnTo>
                  <a:pt x="174117" y="193167"/>
                </a:lnTo>
                <a:lnTo>
                  <a:pt x="173809" y="180734"/>
                </a:lnTo>
                <a:lnTo>
                  <a:pt x="172894" y="168957"/>
                </a:lnTo>
                <a:lnTo>
                  <a:pt x="171384" y="157823"/>
                </a:lnTo>
                <a:lnTo>
                  <a:pt x="171290" y="157352"/>
                </a:lnTo>
                <a:lnTo>
                  <a:pt x="45465" y="157352"/>
                </a:lnTo>
                <a:lnTo>
                  <a:pt x="46227" y="152526"/>
                </a:lnTo>
                <a:lnTo>
                  <a:pt x="59054" y="131318"/>
                </a:lnTo>
                <a:lnTo>
                  <a:pt x="62737" y="127761"/>
                </a:lnTo>
                <a:lnTo>
                  <a:pt x="67182" y="124968"/>
                </a:lnTo>
                <a:lnTo>
                  <a:pt x="77088" y="120396"/>
                </a:lnTo>
                <a:lnTo>
                  <a:pt x="82676" y="119252"/>
                </a:lnTo>
                <a:lnTo>
                  <a:pt x="158381" y="119252"/>
                </a:lnTo>
                <a:lnTo>
                  <a:pt x="154304" y="112775"/>
                </a:lnTo>
                <a:lnTo>
                  <a:pt x="119592" y="87671"/>
                </a:lnTo>
                <a:lnTo>
                  <a:pt x="100316" y="83913"/>
                </a:lnTo>
                <a:lnTo>
                  <a:pt x="89534" y="83439"/>
                </a:lnTo>
                <a:close/>
              </a:path>
              <a:path w="781050" h="274955">
                <a:moveTo>
                  <a:pt x="154558" y="220090"/>
                </a:moveTo>
                <a:lnTo>
                  <a:pt x="113649" y="234824"/>
                </a:lnTo>
                <a:lnTo>
                  <a:pt x="98218" y="236210"/>
                </a:lnTo>
                <a:lnTo>
                  <a:pt x="157003" y="236210"/>
                </a:lnTo>
                <a:lnTo>
                  <a:pt x="154558" y="220090"/>
                </a:lnTo>
                <a:close/>
              </a:path>
              <a:path w="781050" h="274955">
                <a:moveTo>
                  <a:pt x="158381" y="119252"/>
                </a:moveTo>
                <a:lnTo>
                  <a:pt x="88773" y="119252"/>
                </a:lnTo>
                <a:lnTo>
                  <a:pt x="97395" y="119943"/>
                </a:lnTo>
                <a:lnTo>
                  <a:pt x="104981" y="122015"/>
                </a:lnTo>
                <a:lnTo>
                  <a:pt x="128904" y="157352"/>
                </a:lnTo>
                <a:lnTo>
                  <a:pt x="171290" y="157352"/>
                </a:lnTo>
                <a:lnTo>
                  <a:pt x="169290" y="147320"/>
                </a:lnTo>
                <a:lnTo>
                  <a:pt x="166556" y="137582"/>
                </a:lnTo>
                <a:lnTo>
                  <a:pt x="163131" y="128571"/>
                </a:lnTo>
                <a:lnTo>
                  <a:pt x="159039" y="120298"/>
                </a:lnTo>
                <a:lnTo>
                  <a:pt x="158381" y="119252"/>
                </a:lnTo>
                <a:close/>
              </a:path>
              <a:path w="781050" h="274955">
                <a:moveTo>
                  <a:pt x="241173" y="86614"/>
                </a:moveTo>
                <a:lnTo>
                  <a:pt x="192150" y="86614"/>
                </a:lnTo>
                <a:lnTo>
                  <a:pt x="207645" y="108076"/>
                </a:lnTo>
                <a:lnTo>
                  <a:pt x="215661" y="119427"/>
                </a:lnTo>
                <a:lnTo>
                  <a:pt x="223774" y="131064"/>
                </a:lnTo>
                <a:lnTo>
                  <a:pt x="240029" y="154050"/>
                </a:lnTo>
                <a:lnTo>
                  <a:pt x="255650" y="175768"/>
                </a:lnTo>
                <a:lnTo>
                  <a:pt x="187832" y="270255"/>
                </a:lnTo>
                <a:lnTo>
                  <a:pt x="235076" y="270255"/>
                </a:lnTo>
                <a:lnTo>
                  <a:pt x="240291" y="262705"/>
                </a:lnTo>
                <a:lnTo>
                  <a:pt x="245649" y="255095"/>
                </a:lnTo>
                <a:lnTo>
                  <a:pt x="251150" y="247413"/>
                </a:lnTo>
                <a:lnTo>
                  <a:pt x="262411" y="231886"/>
                </a:lnTo>
                <a:lnTo>
                  <a:pt x="268017" y="224218"/>
                </a:lnTo>
                <a:lnTo>
                  <a:pt x="279146" y="209169"/>
                </a:lnTo>
                <a:lnTo>
                  <a:pt x="327812" y="209169"/>
                </a:lnTo>
                <a:lnTo>
                  <a:pt x="303656" y="175005"/>
                </a:lnTo>
                <a:lnTo>
                  <a:pt x="327465" y="141731"/>
                </a:lnTo>
                <a:lnTo>
                  <a:pt x="280161" y="141731"/>
                </a:lnTo>
                <a:lnTo>
                  <a:pt x="241173" y="86614"/>
                </a:lnTo>
                <a:close/>
              </a:path>
              <a:path w="781050" h="274955">
                <a:moveTo>
                  <a:pt x="327812" y="209169"/>
                </a:moveTo>
                <a:lnTo>
                  <a:pt x="279146" y="209169"/>
                </a:lnTo>
                <a:lnTo>
                  <a:pt x="322452" y="270255"/>
                </a:lnTo>
                <a:lnTo>
                  <a:pt x="371094" y="270255"/>
                </a:lnTo>
                <a:lnTo>
                  <a:pt x="327812" y="209169"/>
                </a:lnTo>
                <a:close/>
              </a:path>
              <a:path w="781050" h="274955">
                <a:moveTo>
                  <a:pt x="366902" y="86614"/>
                </a:moveTo>
                <a:lnTo>
                  <a:pt x="319658" y="86614"/>
                </a:lnTo>
                <a:lnTo>
                  <a:pt x="280161" y="141731"/>
                </a:lnTo>
                <a:lnTo>
                  <a:pt x="327465" y="141731"/>
                </a:lnTo>
                <a:lnTo>
                  <a:pt x="366902" y="86614"/>
                </a:lnTo>
                <a:close/>
              </a:path>
              <a:path w="781050" h="274955">
                <a:moveTo>
                  <a:pt x="488314" y="0"/>
                </a:moveTo>
                <a:lnTo>
                  <a:pt x="474575" y="762"/>
                </a:lnTo>
                <a:lnTo>
                  <a:pt x="462121" y="3048"/>
                </a:lnTo>
                <a:lnTo>
                  <a:pt x="424433" y="26320"/>
                </a:lnTo>
                <a:lnTo>
                  <a:pt x="402256" y="64801"/>
                </a:lnTo>
                <a:lnTo>
                  <a:pt x="393096" y="112617"/>
                </a:lnTo>
                <a:lnTo>
                  <a:pt x="392049" y="137414"/>
                </a:lnTo>
                <a:lnTo>
                  <a:pt x="392310" y="149681"/>
                </a:lnTo>
                <a:lnTo>
                  <a:pt x="398837" y="198340"/>
                </a:lnTo>
                <a:lnTo>
                  <a:pt x="417532" y="239770"/>
                </a:lnTo>
                <a:lnTo>
                  <a:pt x="450953" y="267588"/>
                </a:lnTo>
                <a:lnTo>
                  <a:pt x="488314" y="274447"/>
                </a:lnTo>
                <a:lnTo>
                  <a:pt x="501890" y="273685"/>
                </a:lnTo>
                <a:lnTo>
                  <a:pt x="544141" y="255633"/>
                </a:lnTo>
                <a:lnTo>
                  <a:pt x="559586" y="238633"/>
                </a:lnTo>
                <a:lnTo>
                  <a:pt x="488314" y="238633"/>
                </a:lnTo>
                <a:lnTo>
                  <a:pt x="481117" y="238059"/>
                </a:lnTo>
                <a:lnTo>
                  <a:pt x="450435" y="212538"/>
                </a:lnTo>
                <a:lnTo>
                  <a:pt x="438911" y="173100"/>
                </a:lnTo>
                <a:lnTo>
                  <a:pt x="436372" y="137414"/>
                </a:lnTo>
                <a:lnTo>
                  <a:pt x="436536" y="128531"/>
                </a:lnTo>
                <a:lnTo>
                  <a:pt x="442245" y="84359"/>
                </a:lnTo>
                <a:lnTo>
                  <a:pt x="463169" y="45084"/>
                </a:lnTo>
                <a:lnTo>
                  <a:pt x="488314" y="35814"/>
                </a:lnTo>
                <a:lnTo>
                  <a:pt x="559546" y="35814"/>
                </a:lnTo>
                <a:lnTo>
                  <a:pt x="558861" y="34730"/>
                </a:lnTo>
                <a:lnTo>
                  <a:pt x="525373" y="6858"/>
                </a:lnTo>
                <a:lnTo>
                  <a:pt x="501890" y="762"/>
                </a:lnTo>
                <a:lnTo>
                  <a:pt x="488314" y="0"/>
                </a:lnTo>
                <a:close/>
              </a:path>
              <a:path w="781050" h="274955">
                <a:moveTo>
                  <a:pt x="559546" y="35814"/>
                </a:moveTo>
                <a:lnTo>
                  <a:pt x="488314" y="35814"/>
                </a:lnTo>
                <a:lnTo>
                  <a:pt x="495438" y="36405"/>
                </a:lnTo>
                <a:lnTo>
                  <a:pt x="501967" y="38163"/>
                </a:lnTo>
                <a:lnTo>
                  <a:pt x="529208" y="68833"/>
                </a:lnTo>
                <a:lnTo>
                  <a:pt x="538684" y="110624"/>
                </a:lnTo>
                <a:lnTo>
                  <a:pt x="540130" y="137414"/>
                </a:lnTo>
                <a:lnTo>
                  <a:pt x="539966" y="146294"/>
                </a:lnTo>
                <a:lnTo>
                  <a:pt x="534257" y="190166"/>
                </a:lnTo>
                <a:lnTo>
                  <a:pt x="513333" y="229362"/>
                </a:lnTo>
                <a:lnTo>
                  <a:pt x="488314" y="238633"/>
                </a:lnTo>
                <a:lnTo>
                  <a:pt x="559586" y="238633"/>
                </a:lnTo>
                <a:lnTo>
                  <a:pt x="577413" y="198340"/>
                </a:lnTo>
                <a:lnTo>
                  <a:pt x="584188" y="149681"/>
                </a:lnTo>
                <a:lnTo>
                  <a:pt x="584453" y="137414"/>
                </a:lnTo>
                <a:lnTo>
                  <a:pt x="584188" y="124979"/>
                </a:lnTo>
                <a:lnTo>
                  <a:pt x="577413" y="76108"/>
                </a:lnTo>
                <a:lnTo>
                  <a:pt x="564769" y="44069"/>
                </a:lnTo>
                <a:lnTo>
                  <a:pt x="559546" y="35814"/>
                </a:lnTo>
                <a:close/>
              </a:path>
              <a:path w="781050" h="274955">
                <a:moveTo>
                  <a:pt x="619632" y="227584"/>
                </a:moveTo>
                <a:lnTo>
                  <a:pt x="624331" y="265938"/>
                </a:lnTo>
                <a:lnTo>
                  <a:pt x="662812" y="273558"/>
                </a:lnTo>
                <a:lnTo>
                  <a:pt x="668654" y="274192"/>
                </a:lnTo>
                <a:lnTo>
                  <a:pt x="674243" y="274447"/>
                </a:lnTo>
                <a:lnTo>
                  <a:pt x="679703" y="274447"/>
                </a:lnTo>
                <a:lnTo>
                  <a:pt x="722741" y="268938"/>
                </a:lnTo>
                <a:lnTo>
                  <a:pt x="766135" y="240329"/>
                </a:lnTo>
                <a:lnTo>
                  <a:pt x="767106" y="238633"/>
                </a:lnTo>
                <a:lnTo>
                  <a:pt x="680338" y="238633"/>
                </a:lnTo>
                <a:lnTo>
                  <a:pt x="673435" y="238442"/>
                </a:lnTo>
                <a:lnTo>
                  <a:pt x="633999" y="232060"/>
                </a:lnTo>
                <a:lnTo>
                  <a:pt x="626608" y="229941"/>
                </a:lnTo>
                <a:lnTo>
                  <a:pt x="619632" y="227584"/>
                </a:lnTo>
                <a:close/>
              </a:path>
              <a:path w="781050" h="274955">
                <a:moveTo>
                  <a:pt x="763935" y="35814"/>
                </a:moveTo>
                <a:lnTo>
                  <a:pt x="687831" y="35814"/>
                </a:lnTo>
                <a:lnTo>
                  <a:pt x="695858" y="36125"/>
                </a:lnTo>
                <a:lnTo>
                  <a:pt x="703183" y="37639"/>
                </a:lnTo>
                <a:lnTo>
                  <a:pt x="726885" y="68199"/>
                </a:lnTo>
                <a:lnTo>
                  <a:pt x="726948" y="76200"/>
                </a:lnTo>
                <a:lnTo>
                  <a:pt x="724915" y="82423"/>
                </a:lnTo>
                <a:lnTo>
                  <a:pt x="720978" y="87375"/>
                </a:lnTo>
                <a:lnTo>
                  <a:pt x="717169" y="92328"/>
                </a:lnTo>
                <a:lnTo>
                  <a:pt x="712343" y="96393"/>
                </a:lnTo>
                <a:lnTo>
                  <a:pt x="706627" y="99568"/>
                </a:lnTo>
                <a:lnTo>
                  <a:pt x="701039" y="102743"/>
                </a:lnTo>
                <a:lnTo>
                  <a:pt x="694817" y="105155"/>
                </a:lnTo>
                <a:lnTo>
                  <a:pt x="681608" y="107950"/>
                </a:lnTo>
                <a:lnTo>
                  <a:pt x="675385" y="108584"/>
                </a:lnTo>
                <a:lnTo>
                  <a:pt x="643762" y="108584"/>
                </a:lnTo>
                <a:lnTo>
                  <a:pt x="643762" y="144525"/>
                </a:lnTo>
                <a:lnTo>
                  <a:pt x="679957" y="144525"/>
                </a:lnTo>
                <a:lnTo>
                  <a:pt x="688212" y="145415"/>
                </a:lnTo>
                <a:lnTo>
                  <a:pt x="727582" y="164210"/>
                </a:lnTo>
                <a:lnTo>
                  <a:pt x="736473" y="183133"/>
                </a:lnTo>
                <a:lnTo>
                  <a:pt x="736473" y="199389"/>
                </a:lnTo>
                <a:lnTo>
                  <a:pt x="708913" y="233172"/>
                </a:lnTo>
                <a:lnTo>
                  <a:pt x="680338" y="238633"/>
                </a:lnTo>
                <a:lnTo>
                  <a:pt x="767106" y="238633"/>
                </a:lnTo>
                <a:lnTo>
                  <a:pt x="774350" y="225980"/>
                </a:lnTo>
                <a:lnTo>
                  <a:pt x="779279" y="209417"/>
                </a:lnTo>
                <a:lnTo>
                  <a:pt x="780923" y="190626"/>
                </a:lnTo>
                <a:lnTo>
                  <a:pt x="780923" y="182118"/>
                </a:lnTo>
                <a:lnTo>
                  <a:pt x="779652" y="174371"/>
                </a:lnTo>
                <a:lnTo>
                  <a:pt x="777112" y="167258"/>
                </a:lnTo>
                <a:lnTo>
                  <a:pt x="774700" y="160147"/>
                </a:lnTo>
                <a:lnTo>
                  <a:pt x="771398" y="153924"/>
                </a:lnTo>
                <a:lnTo>
                  <a:pt x="763015" y="143001"/>
                </a:lnTo>
                <a:lnTo>
                  <a:pt x="758189" y="138302"/>
                </a:lnTo>
                <a:lnTo>
                  <a:pt x="752601" y="134366"/>
                </a:lnTo>
                <a:lnTo>
                  <a:pt x="747140" y="130428"/>
                </a:lnTo>
                <a:lnTo>
                  <a:pt x="741045" y="127507"/>
                </a:lnTo>
                <a:lnTo>
                  <a:pt x="734695" y="125349"/>
                </a:lnTo>
                <a:lnTo>
                  <a:pt x="739267" y="123190"/>
                </a:lnTo>
                <a:lnTo>
                  <a:pt x="743711" y="120396"/>
                </a:lnTo>
                <a:lnTo>
                  <a:pt x="748156" y="116840"/>
                </a:lnTo>
                <a:lnTo>
                  <a:pt x="752728" y="113283"/>
                </a:lnTo>
                <a:lnTo>
                  <a:pt x="771554" y="76200"/>
                </a:lnTo>
                <a:lnTo>
                  <a:pt x="771651" y="68199"/>
                </a:lnTo>
                <a:lnTo>
                  <a:pt x="771225" y="59628"/>
                </a:lnTo>
                <a:lnTo>
                  <a:pt x="769953" y="51641"/>
                </a:lnTo>
                <a:lnTo>
                  <a:pt x="767847" y="44249"/>
                </a:lnTo>
                <a:lnTo>
                  <a:pt x="764921" y="37465"/>
                </a:lnTo>
                <a:lnTo>
                  <a:pt x="763935" y="35814"/>
                </a:lnTo>
                <a:close/>
              </a:path>
              <a:path w="781050" h="274955">
                <a:moveTo>
                  <a:pt x="689228" y="0"/>
                </a:moveTo>
                <a:lnTo>
                  <a:pt x="648136" y="8481"/>
                </a:lnTo>
                <a:lnTo>
                  <a:pt x="625348" y="18160"/>
                </a:lnTo>
                <a:lnTo>
                  <a:pt x="634619" y="52197"/>
                </a:lnTo>
                <a:lnTo>
                  <a:pt x="641518" y="48674"/>
                </a:lnTo>
                <a:lnTo>
                  <a:pt x="648477" y="45545"/>
                </a:lnTo>
                <a:lnTo>
                  <a:pt x="687831" y="35814"/>
                </a:lnTo>
                <a:lnTo>
                  <a:pt x="763935" y="35814"/>
                </a:lnTo>
                <a:lnTo>
                  <a:pt x="761226" y="31273"/>
                </a:lnTo>
                <a:lnTo>
                  <a:pt x="727757" y="6020"/>
                </a:lnTo>
                <a:lnTo>
                  <a:pt x="697325" y="93"/>
                </a:lnTo>
                <a:lnTo>
                  <a:pt x="689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7455" y="3008452"/>
            <a:ext cx="59493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1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iris </a:t>
            </a:r>
            <a:r>
              <a:rPr sz="32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데이터를 </a:t>
            </a:r>
            <a:r>
              <a:rPr sz="32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이용한 </a:t>
            </a:r>
            <a:r>
              <a:rPr sz="3200" b="0" spc="-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KNN </a:t>
            </a:r>
            <a:r>
              <a:rPr sz="32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분류</a:t>
            </a:r>
            <a:r>
              <a:rPr sz="3200" b="0" spc="4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32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실습</a:t>
            </a:r>
            <a:endParaRPr sz="320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422" y="2852674"/>
            <a:ext cx="5817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일반화</a:t>
            </a:r>
            <a:r>
              <a:rPr spc="145" dirty="0"/>
              <a:t>,</a:t>
            </a:r>
            <a:r>
              <a:rPr spc="-45" dirty="0"/>
              <a:t>과대적</a:t>
            </a:r>
            <a:r>
              <a:rPr spc="-50" dirty="0"/>
              <a:t>합</a:t>
            </a:r>
            <a:r>
              <a:rPr spc="145" dirty="0"/>
              <a:t>,</a:t>
            </a:r>
            <a:r>
              <a:rPr spc="-50" dirty="0"/>
              <a:t>과소적합</a:t>
            </a:r>
          </a:p>
        </p:txBody>
      </p:sp>
      <p:sp>
        <p:nvSpPr>
          <p:cNvPr id="4" name="object 4"/>
          <p:cNvSpPr/>
          <p:nvPr/>
        </p:nvSpPr>
        <p:spPr>
          <a:xfrm>
            <a:off x="1345946" y="1291717"/>
            <a:ext cx="1547748" cy="1547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4399" y="153796"/>
            <a:ext cx="928369" cy="335915"/>
          </a:xfrm>
          <a:custGeom>
            <a:avLst/>
            <a:gdLst/>
            <a:ahLst/>
            <a:cxnLst/>
            <a:rect l="l" t="t" r="r" b="b"/>
            <a:pathLst>
              <a:path w="928369" h="335915">
                <a:moveTo>
                  <a:pt x="428498" y="215900"/>
                </a:moveTo>
                <a:lnTo>
                  <a:pt x="383413" y="215900"/>
                </a:lnTo>
                <a:lnTo>
                  <a:pt x="383413" y="329438"/>
                </a:lnTo>
                <a:lnTo>
                  <a:pt x="518413" y="329438"/>
                </a:lnTo>
                <a:lnTo>
                  <a:pt x="527012" y="329295"/>
                </a:lnTo>
                <a:lnTo>
                  <a:pt x="571428" y="322597"/>
                </a:lnTo>
                <a:lnTo>
                  <a:pt x="579119" y="320548"/>
                </a:lnTo>
                <a:lnTo>
                  <a:pt x="576311" y="292862"/>
                </a:lnTo>
                <a:lnTo>
                  <a:pt x="428498" y="292862"/>
                </a:lnTo>
                <a:lnTo>
                  <a:pt x="428498" y="215900"/>
                </a:lnTo>
                <a:close/>
              </a:path>
              <a:path w="928369" h="335915">
                <a:moveTo>
                  <a:pt x="575563" y="285495"/>
                </a:moveTo>
                <a:lnTo>
                  <a:pt x="534495" y="292369"/>
                </a:lnTo>
                <a:lnTo>
                  <a:pt x="518413" y="292862"/>
                </a:lnTo>
                <a:lnTo>
                  <a:pt x="576311" y="292862"/>
                </a:lnTo>
                <a:lnTo>
                  <a:pt x="575563" y="285495"/>
                </a:lnTo>
                <a:close/>
              </a:path>
              <a:path w="928369" h="335915">
                <a:moveTo>
                  <a:pt x="563499" y="8127"/>
                </a:moveTo>
                <a:lnTo>
                  <a:pt x="518413" y="8127"/>
                </a:lnTo>
                <a:lnTo>
                  <a:pt x="518413" y="237489"/>
                </a:lnTo>
                <a:lnTo>
                  <a:pt x="563499" y="237489"/>
                </a:lnTo>
                <a:lnTo>
                  <a:pt x="563499" y="134493"/>
                </a:lnTo>
                <a:lnTo>
                  <a:pt x="608202" y="134493"/>
                </a:lnTo>
                <a:lnTo>
                  <a:pt x="608202" y="97662"/>
                </a:lnTo>
                <a:lnTo>
                  <a:pt x="563499" y="97662"/>
                </a:lnTo>
                <a:lnTo>
                  <a:pt x="563499" y="8127"/>
                </a:lnTo>
                <a:close/>
              </a:path>
              <a:path w="928369" h="335915">
                <a:moveTo>
                  <a:pt x="364617" y="18033"/>
                </a:moveTo>
                <a:lnTo>
                  <a:pt x="319913" y="18033"/>
                </a:lnTo>
                <a:lnTo>
                  <a:pt x="319913" y="189229"/>
                </a:lnTo>
                <a:lnTo>
                  <a:pt x="472948" y="189229"/>
                </a:lnTo>
                <a:lnTo>
                  <a:pt x="472948" y="152653"/>
                </a:lnTo>
                <a:lnTo>
                  <a:pt x="364617" y="152653"/>
                </a:lnTo>
                <a:lnTo>
                  <a:pt x="364617" y="110362"/>
                </a:lnTo>
                <a:lnTo>
                  <a:pt x="472948" y="110362"/>
                </a:lnTo>
                <a:lnTo>
                  <a:pt x="472948" y="73786"/>
                </a:lnTo>
                <a:lnTo>
                  <a:pt x="364617" y="73786"/>
                </a:lnTo>
                <a:lnTo>
                  <a:pt x="364617" y="18033"/>
                </a:lnTo>
                <a:close/>
              </a:path>
              <a:path w="928369" h="335915">
                <a:moveTo>
                  <a:pt x="472948" y="110362"/>
                </a:moveTo>
                <a:lnTo>
                  <a:pt x="428117" y="110362"/>
                </a:lnTo>
                <a:lnTo>
                  <a:pt x="428117" y="152653"/>
                </a:lnTo>
                <a:lnTo>
                  <a:pt x="472948" y="152653"/>
                </a:lnTo>
                <a:lnTo>
                  <a:pt x="472948" y="110362"/>
                </a:lnTo>
                <a:close/>
              </a:path>
              <a:path w="928369" h="335915">
                <a:moveTo>
                  <a:pt x="472948" y="18033"/>
                </a:moveTo>
                <a:lnTo>
                  <a:pt x="428117" y="18033"/>
                </a:lnTo>
                <a:lnTo>
                  <a:pt x="428117" y="73786"/>
                </a:lnTo>
                <a:lnTo>
                  <a:pt x="472948" y="73786"/>
                </a:lnTo>
                <a:lnTo>
                  <a:pt x="472948" y="18033"/>
                </a:lnTo>
                <a:close/>
              </a:path>
              <a:path w="928369" h="335915">
                <a:moveTo>
                  <a:pt x="258063" y="187832"/>
                </a:moveTo>
                <a:lnTo>
                  <a:pt x="73787" y="187832"/>
                </a:lnTo>
                <a:lnTo>
                  <a:pt x="73787" y="224027"/>
                </a:lnTo>
                <a:lnTo>
                  <a:pt x="213359" y="224027"/>
                </a:lnTo>
                <a:lnTo>
                  <a:pt x="213359" y="243586"/>
                </a:lnTo>
                <a:lnTo>
                  <a:pt x="74803" y="243586"/>
                </a:lnTo>
                <a:lnTo>
                  <a:pt x="74803" y="335914"/>
                </a:lnTo>
                <a:lnTo>
                  <a:pt x="212978" y="335914"/>
                </a:lnTo>
                <a:lnTo>
                  <a:pt x="221430" y="335750"/>
                </a:lnTo>
                <a:lnTo>
                  <a:pt x="265632" y="328856"/>
                </a:lnTo>
                <a:lnTo>
                  <a:pt x="273303" y="327025"/>
                </a:lnTo>
                <a:lnTo>
                  <a:pt x="270500" y="299592"/>
                </a:lnTo>
                <a:lnTo>
                  <a:pt x="119634" y="299592"/>
                </a:lnTo>
                <a:lnTo>
                  <a:pt x="119634" y="278383"/>
                </a:lnTo>
                <a:lnTo>
                  <a:pt x="258063" y="278383"/>
                </a:lnTo>
                <a:lnTo>
                  <a:pt x="258063" y="187832"/>
                </a:lnTo>
                <a:close/>
              </a:path>
              <a:path w="928369" h="335915">
                <a:moveTo>
                  <a:pt x="269748" y="292226"/>
                </a:moveTo>
                <a:lnTo>
                  <a:pt x="228822" y="299100"/>
                </a:lnTo>
                <a:lnTo>
                  <a:pt x="212978" y="299592"/>
                </a:lnTo>
                <a:lnTo>
                  <a:pt x="270500" y="299592"/>
                </a:lnTo>
                <a:lnTo>
                  <a:pt x="269748" y="292226"/>
                </a:lnTo>
                <a:close/>
              </a:path>
              <a:path w="928369" h="335915">
                <a:moveTo>
                  <a:pt x="726186" y="95884"/>
                </a:moveTo>
                <a:lnTo>
                  <a:pt x="685418" y="103409"/>
                </a:lnTo>
                <a:lnTo>
                  <a:pt x="654050" y="132333"/>
                </a:lnTo>
                <a:lnTo>
                  <a:pt x="652018" y="139826"/>
                </a:lnTo>
                <a:lnTo>
                  <a:pt x="652018" y="155194"/>
                </a:lnTo>
                <a:lnTo>
                  <a:pt x="653288" y="161417"/>
                </a:lnTo>
                <a:lnTo>
                  <a:pt x="655955" y="167004"/>
                </a:lnTo>
                <a:lnTo>
                  <a:pt x="658494" y="172593"/>
                </a:lnTo>
                <a:lnTo>
                  <a:pt x="662051" y="177546"/>
                </a:lnTo>
                <a:lnTo>
                  <a:pt x="666750" y="181736"/>
                </a:lnTo>
                <a:lnTo>
                  <a:pt x="671321" y="186054"/>
                </a:lnTo>
                <a:lnTo>
                  <a:pt x="676782" y="189610"/>
                </a:lnTo>
                <a:lnTo>
                  <a:pt x="689356" y="195199"/>
                </a:lnTo>
                <a:lnTo>
                  <a:pt x="696087" y="197357"/>
                </a:lnTo>
                <a:lnTo>
                  <a:pt x="703452" y="198754"/>
                </a:lnTo>
                <a:lnTo>
                  <a:pt x="703452" y="221868"/>
                </a:lnTo>
                <a:lnTo>
                  <a:pt x="624967" y="221868"/>
                </a:lnTo>
                <a:lnTo>
                  <a:pt x="624967" y="258825"/>
                </a:lnTo>
                <a:lnTo>
                  <a:pt x="681863" y="258825"/>
                </a:lnTo>
                <a:lnTo>
                  <a:pt x="702649" y="258635"/>
                </a:lnTo>
                <a:lnTo>
                  <a:pt x="742602" y="257111"/>
                </a:lnTo>
                <a:lnTo>
                  <a:pt x="797734" y="251745"/>
                </a:lnTo>
                <a:lnTo>
                  <a:pt x="830580" y="245617"/>
                </a:lnTo>
                <a:lnTo>
                  <a:pt x="825435" y="219710"/>
                </a:lnTo>
                <a:lnTo>
                  <a:pt x="748919" y="219710"/>
                </a:lnTo>
                <a:lnTo>
                  <a:pt x="748919" y="198754"/>
                </a:lnTo>
                <a:lnTo>
                  <a:pt x="785621" y="181736"/>
                </a:lnTo>
                <a:lnTo>
                  <a:pt x="790320" y="177546"/>
                </a:lnTo>
                <a:lnTo>
                  <a:pt x="793876" y="172593"/>
                </a:lnTo>
                <a:lnTo>
                  <a:pt x="796544" y="167004"/>
                </a:lnTo>
                <a:lnTo>
                  <a:pt x="796948" y="166116"/>
                </a:lnTo>
                <a:lnTo>
                  <a:pt x="721994" y="166116"/>
                </a:lnTo>
                <a:lnTo>
                  <a:pt x="717803" y="165734"/>
                </a:lnTo>
                <a:lnTo>
                  <a:pt x="695706" y="156336"/>
                </a:lnTo>
                <a:lnTo>
                  <a:pt x="693801" y="154177"/>
                </a:lnTo>
                <a:lnTo>
                  <a:pt x="692784" y="151510"/>
                </a:lnTo>
                <a:lnTo>
                  <a:pt x="692784" y="145542"/>
                </a:lnTo>
                <a:lnTo>
                  <a:pt x="721994" y="130682"/>
                </a:lnTo>
                <a:lnTo>
                  <a:pt x="797413" y="130682"/>
                </a:lnTo>
                <a:lnTo>
                  <a:pt x="790320" y="119379"/>
                </a:lnTo>
                <a:lnTo>
                  <a:pt x="754633" y="99313"/>
                </a:lnTo>
                <a:lnTo>
                  <a:pt x="733542" y="96099"/>
                </a:lnTo>
                <a:lnTo>
                  <a:pt x="726186" y="95884"/>
                </a:lnTo>
                <a:close/>
              </a:path>
              <a:path w="928369" h="335915">
                <a:moveTo>
                  <a:pt x="823468" y="209803"/>
                </a:moveTo>
                <a:lnTo>
                  <a:pt x="778351" y="217066"/>
                </a:lnTo>
                <a:lnTo>
                  <a:pt x="748919" y="219710"/>
                </a:lnTo>
                <a:lnTo>
                  <a:pt x="825435" y="219710"/>
                </a:lnTo>
                <a:lnTo>
                  <a:pt x="823468" y="209803"/>
                </a:lnTo>
                <a:close/>
              </a:path>
              <a:path w="928369" h="335915">
                <a:moveTo>
                  <a:pt x="797413" y="130682"/>
                </a:moveTo>
                <a:lnTo>
                  <a:pt x="734694" y="130682"/>
                </a:lnTo>
                <a:lnTo>
                  <a:pt x="742442" y="132079"/>
                </a:lnTo>
                <a:lnTo>
                  <a:pt x="749300" y="135000"/>
                </a:lnTo>
                <a:lnTo>
                  <a:pt x="756157" y="138049"/>
                </a:lnTo>
                <a:lnTo>
                  <a:pt x="759587" y="142494"/>
                </a:lnTo>
                <a:lnTo>
                  <a:pt x="759587" y="151510"/>
                </a:lnTo>
                <a:lnTo>
                  <a:pt x="758698" y="154177"/>
                </a:lnTo>
                <a:lnTo>
                  <a:pt x="756793" y="156336"/>
                </a:lnTo>
                <a:lnTo>
                  <a:pt x="754888" y="158623"/>
                </a:lnTo>
                <a:lnTo>
                  <a:pt x="730503" y="166116"/>
                </a:lnTo>
                <a:lnTo>
                  <a:pt x="796948" y="166116"/>
                </a:lnTo>
                <a:lnTo>
                  <a:pt x="799083" y="161417"/>
                </a:lnTo>
                <a:lnTo>
                  <a:pt x="800481" y="155194"/>
                </a:lnTo>
                <a:lnTo>
                  <a:pt x="800481" y="139826"/>
                </a:lnTo>
                <a:lnTo>
                  <a:pt x="798449" y="132333"/>
                </a:lnTo>
                <a:lnTo>
                  <a:pt x="797413" y="130682"/>
                </a:lnTo>
                <a:close/>
              </a:path>
              <a:path w="928369" h="335915">
                <a:moveTo>
                  <a:pt x="822451" y="53212"/>
                </a:moveTo>
                <a:lnTo>
                  <a:pt x="629665" y="53212"/>
                </a:lnTo>
                <a:lnTo>
                  <a:pt x="629665" y="88392"/>
                </a:lnTo>
                <a:lnTo>
                  <a:pt x="822451" y="88392"/>
                </a:lnTo>
                <a:lnTo>
                  <a:pt x="822451" y="53212"/>
                </a:lnTo>
                <a:close/>
              </a:path>
              <a:path w="928369" h="335915">
                <a:moveTo>
                  <a:pt x="82295" y="8508"/>
                </a:moveTo>
                <a:lnTo>
                  <a:pt x="42519" y="17262"/>
                </a:lnTo>
                <a:lnTo>
                  <a:pt x="9800" y="48212"/>
                </a:lnTo>
                <a:lnTo>
                  <a:pt x="0" y="86613"/>
                </a:lnTo>
                <a:lnTo>
                  <a:pt x="384" y="94944"/>
                </a:lnTo>
                <a:lnTo>
                  <a:pt x="13858" y="131429"/>
                </a:lnTo>
                <a:lnTo>
                  <a:pt x="49784" y="159003"/>
                </a:lnTo>
                <a:lnTo>
                  <a:pt x="82295" y="164719"/>
                </a:lnTo>
                <a:lnTo>
                  <a:pt x="90874" y="164361"/>
                </a:lnTo>
                <a:lnTo>
                  <a:pt x="128603" y="152130"/>
                </a:lnTo>
                <a:lnTo>
                  <a:pt x="154193" y="125983"/>
                </a:lnTo>
                <a:lnTo>
                  <a:pt x="82295" y="125983"/>
                </a:lnTo>
                <a:lnTo>
                  <a:pt x="74324" y="125317"/>
                </a:lnTo>
                <a:lnTo>
                  <a:pt x="43999" y="95188"/>
                </a:lnTo>
                <a:lnTo>
                  <a:pt x="43306" y="86613"/>
                </a:lnTo>
                <a:lnTo>
                  <a:pt x="43999" y="78019"/>
                </a:lnTo>
                <a:lnTo>
                  <a:pt x="74324" y="47783"/>
                </a:lnTo>
                <a:lnTo>
                  <a:pt x="82295" y="47117"/>
                </a:lnTo>
                <a:lnTo>
                  <a:pt x="154142" y="47117"/>
                </a:lnTo>
                <a:lnTo>
                  <a:pt x="150733" y="41782"/>
                </a:lnTo>
                <a:lnTo>
                  <a:pt x="114681" y="14097"/>
                </a:lnTo>
                <a:lnTo>
                  <a:pt x="90874" y="8864"/>
                </a:lnTo>
                <a:lnTo>
                  <a:pt x="82295" y="8508"/>
                </a:lnTo>
                <a:close/>
              </a:path>
              <a:path w="928369" h="335915">
                <a:moveTo>
                  <a:pt x="154142" y="47117"/>
                </a:moveTo>
                <a:lnTo>
                  <a:pt x="82295" y="47117"/>
                </a:lnTo>
                <a:lnTo>
                  <a:pt x="90175" y="47783"/>
                </a:lnTo>
                <a:lnTo>
                  <a:pt x="97424" y="49784"/>
                </a:lnTo>
                <a:lnTo>
                  <a:pt x="121412" y="86613"/>
                </a:lnTo>
                <a:lnTo>
                  <a:pt x="120697" y="95188"/>
                </a:lnTo>
                <a:lnTo>
                  <a:pt x="90175" y="125317"/>
                </a:lnTo>
                <a:lnTo>
                  <a:pt x="82295" y="125983"/>
                </a:lnTo>
                <a:lnTo>
                  <a:pt x="154193" y="125983"/>
                </a:lnTo>
                <a:lnTo>
                  <a:pt x="164719" y="86613"/>
                </a:lnTo>
                <a:lnTo>
                  <a:pt x="164316" y="78228"/>
                </a:lnTo>
                <a:lnTo>
                  <a:pt x="163115" y="70199"/>
                </a:lnTo>
                <a:lnTo>
                  <a:pt x="161129" y="62503"/>
                </a:lnTo>
                <a:lnTo>
                  <a:pt x="158369" y="55118"/>
                </a:lnTo>
                <a:lnTo>
                  <a:pt x="154842" y="48212"/>
                </a:lnTo>
                <a:lnTo>
                  <a:pt x="154142" y="47117"/>
                </a:lnTo>
                <a:close/>
              </a:path>
              <a:path w="928369" h="335915">
                <a:moveTo>
                  <a:pt x="885317" y="8127"/>
                </a:moveTo>
                <a:lnTo>
                  <a:pt x="840232" y="8127"/>
                </a:lnTo>
                <a:lnTo>
                  <a:pt x="840232" y="298957"/>
                </a:lnTo>
                <a:lnTo>
                  <a:pt x="885317" y="298957"/>
                </a:lnTo>
                <a:lnTo>
                  <a:pt x="885317" y="148717"/>
                </a:lnTo>
                <a:lnTo>
                  <a:pt x="928243" y="148717"/>
                </a:lnTo>
                <a:lnTo>
                  <a:pt x="928243" y="111759"/>
                </a:lnTo>
                <a:lnTo>
                  <a:pt x="885317" y="111759"/>
                </a:lnTo>
                <a:lnTo>
                  <a:pt x="885317" y="8127"/>
                </a:lnTo>
                <a:close/>
              </a:path>
              <a:path w="928369" h="335915">
                <a:moveTo>
                  <a:pt x="258063" y="8127"/>
                </a:moveTo>
                <a:lnTo>
                  <a:pt x="212978" y="8127"/>
                </a:lnTo>
                <a:lnTo>
                  <a:pt x="212978" y="173608"/>
                </a:lnTo>
                <a:lnTo>
                  <a:pt x="258063" y="173608"/>
                </a:lnTo>
                <a:lnTo>
                  <a:pt x="258063" y="8127"/>
                </a:lnTo>
                <a:close/>
              </a:path>
              <a:path w="928369" h="335915">
                <a:moveTo>
                  <a:pt x="671194" y="0"/>
                </a:moveTo>
                <a:lnTo>
                  <a:pt x="663320" y="34417"/>
                </a:lnTo>
                <a:lnTo>
                  <a:pt x="667893" y="35559"/>
                </a:lnTo>
                <a:lnTo>
                  <a:pt x="673100" y="36702"/>
                </a:lnTo>
                <a:lnTo>
                  <a:pt x="716788" y="41909"/>
                </a:lnTo>
                <a:lnTo>
                  <a:pt x="729361" y="42545"/>
                </a:lnTo>
                <a:lnTo>
                  <a:pt x="784478" y="42545"/>
                </a:lnTo>
                <a:lnTo>
                  <a:pt x="784478" y="7366"/>
                </a:lnTo>
                <a:lnTo>
                  <a:pt x="735076" y="7366"/>
                </a:lnTo>
                <a:lnTo>
                  <a:pt x="727003" y="7221"/>
                </a:lnTo>
                <a:lnTo>
                  <a:pt x="685609" y="2476"/>
                </a:lnTo>
                <a:lnTo>
                  <a:pt x="678176" y="1238"/>
                </a:lnTo>
                <a:lnTo>
                  <a:pt x="671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7627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7" y="0"/>
                </a:moveTo>
                <a:lnTo>
                  <a:pt x="16383" y="0"/>
                </a:lnTo>
                <a:lnTo>
                  <a:pt x="0" y="82803"/>
                </a:lnTo>
                <a:lnTo>
                  <a:pt x="39116" y="82803"/>
                </a:lnTo>
                <a:lnTo>
                  <a:pt x="63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7714" y="154051"/>
            <a:ext cx="1262380" cy="335280"/>
          </a:xfrm>
          <a:custGeom>
            <a:avLst/>
            <a:gdLst/>
            <a:ahLst/>
            <a:cxnLst/>
            <a:rect l="l" t="t" r="r" b="b"/>
            <a:pathLst>
              <a:path w="1262379" h="335280">
                <a:moveTo>
                  <a:pt x="1080770" y="216281"/>
                </a:moveTo>
                <a:lnTo>
                  <a:pt x="1036065" y="216281"/>
                </a:lnTo>
                <a:lnTo>
                  <a:pt x="1036065" y="335279"/>
                </a:lnTo>
                <a:lnTo>
                  <a:pt x="1217168" y="335279"/>
                </a:lnTo>
                <a:lnTo>
                  <a:pt x="1217168" y="299338"/>
                </a:lnTo>
                <a:lnTo>
                  <a:pt x="1080770" y="299338"/>
                </a:lnTo>
                <a:lnTo>
                  <a:pt x="1080770" y="279146"/>
                </a:lnTo>
                <a:lnTo>
                  <a:pt x="1217168" y="279146"/>
                </a:lnTo>
                <a:lnTo>
                  <a:pt x="1217168" y="245363"/>
                </a:lnTo>
                <a:lnTo>
                  <a:pt x="1080770" y="245363"/>
                </a:lnTo>
                <a:lnTo>
                  <a:pt x="1080770" y="216281"/>
                </a:lnTo>
                <a:close/>
              </a:path>
              <a:path w="1262379" h="335280">
                <a:moveTo>
                  <a:pt x="1217168" y="279146"/>
                </a:moveTo>
                <a:lnTo>
                  <a:pt x="1172337" y="279146"/>
                </a:lnTo>
                <a:lnTo>
                  <a:pt x="1172337" y="299338"/>
                </a:lnTo>
                <a:lnTo>
                  <a:pt x="1217168" y="299338"/>
                </a:lnTo>
                <a:lnTo>
                  <a:pt x="1217168" y="279146"/>
                </a:lnTo>
                <a:close/>
              </a:path>
              <a:path w="1262379" h="335280">
                <a:moveTo>
                  <a:pt x="1217168" y="216281"/>
                </a:moveTo>
                <a:lnTo>
                  <a:pt x="1172337" y="216281"/>
                </a:lnTo>
                <a:lnTo>
                  <a:pt x="1172337" y="245363"/>
                </a:lnTo>
                <a:lnTo>
                  <a:pt x="1217168" y="245363"/>
                </a:lnTo>
                <a:lnTo>
                  <a:pt x="1217168" y="216281"/>
                </a:lnTo>
                <a:close/>
              </a:path>
              <a:path w="1262379" h="335280">
                <a:moveTo>
                  <a:pt x="908431" y="205994"/>
                </a:moveTo>
                <a:lnTo>
                  <a:pt x="720978" y="205994"/>
                </a:lnTo>
                <a:lnTo>
                  <a:pt x="720978" y="242950"/>
                </a:lnTo>
                <a:lnTo>
                  <a:pt x="863346" y="242950"/>
                </a:lnTo>
                <a:lnTo>
                  <a:pt x="863346" y="332739"/>
                </a:lnTo>
                <a:lnTo>
                  <a:pt x="908431" y="332739"/>
                </a:lnTo>
                <a:lnTo>
                  <a:pt x="908431" y="205994"/>
                </a:lnTo>
                <a:close/>
              </a:path>
              <a:path w="1262379" h="335280">
                <a:moveTo>
                  <a:pt x="1057656" y="95630"/>
                </a:moveTo>
                <a:lnTo>
                  <a:pt x="1016285" y="103854"/>
                </a:lnTo>
                <a:lnTo>
                  <a:pt x="985393" y="134366"/>
                </a:lnTo>
                <a:lnTo>
                  <a:pt x="983488" y="142240"/>
                </a:lnTo>
                <a:lnTo>
                  <a:pt x="983488" y="160020"/>
                </a:lnTo>
                <a:lnTo>
                  <a:pt x="1005332" y="192024"/>
                </a:lnTo>
                <a:lnTo>
                  <a:pt x="1042876" y="205438"/>
                </a:lnTo>
                <a:lnTo>
                  <a:pt x="1057656" y="206375"/>
                </a:lnTo>
                <a:lnTo>
                  <a:pt x="1065232" y="206138"/>
                </a:lnTo>
                <a:lnTo>
                  <a:pt x="1104844" y="195262"/>
                </a:lnTo>
                <a:lnTo>
                  <a:pt x="1128507" y="170433"/>
                </a:lnTo>
                <a:lnTo>
                  <a:pt x="1053464" y="170433"/>
                </a:lnTo>
                <a:lnTo>
                  <a:pt x="1049401" y="170052"/>
                </a:lnTo>
                <a:lnTo>
                  <a:pt x="1027557" y="159639"/>
                </a:lnTo>
                <a:lnTo>
                  <a:pt x="1025651" y="157225"/>
                </a:lnTo>
                <a:lnTo>
                  <a:pt x="1024636" y="154304"/>
                </a:lnTo>
                <a:lnTo>
                  <a:pt x="1024636" y="147827"/>
                </a:lnTo>
                <a:lnTo>
                  <a:pt x="1045463" y="132715"/>
                </a:lnTo>
                <a:lnTo>
                  <a:pt x="1049401" y="131825"/>
                </a:lnTo>
                <a:lnTo>
                  <a:pt x="1053464" y="131445"/>
                </a:lnTo>
                <a:lnTo>
                  <a:pt x="1128296" y="131445"/>
                </a:lnTo>
                <a:lnTo>
                  <a:pt x="1126109" y="127507"/>
                </a:lnTo>
                <a:lnTo>
                  <a:pt x="1093033" y="101357"/>
                </a:lnTo>
                <a:lnTo>
                  <a:pt x="1065232" y="95849"/>
                </a:lnTo>
                <a:lnTo>
                  <a:pt x="1057656" y="95630"/>
                </a:lnTo>
                <a:close/>
              </a:path>
              <a:path w="1262379" h="335280">
                <a:moveTo>
                  <a:pt x="1128296" y="131445"/>
                </a:moveTo>
                <a:lnTo>
                  <a:pt x="1066164" y="131445"/>
                </a:lnTo>
                <a:lnTo>
                  <a:pt x="1073912" y="133096"/>
                </a:lnTo>
                <a:lnTo>
                  <a:pt x="1087374" y="139700"/>
                </a:lnTo>
                <a:lnTo>
                  <a:pt x="1090676" y="144525"/>
                </a:lnTo>
                <a:lnTo>
                  <a:pt x="1090676" y="157606"/>
                </a:lnTo>
                <a:lnTo>
                  <a:pt x="1087374" y="162559"/>
                </a:lnTo>
                <a:lnTo>
                  <a:pt x="1073912" y="168909"/>
                </a:lnTo>
                <a:lnTo>
                  <a:pt x="1066164" y="170433"/>
                </a:lnTo>
                <a:lnTo>
                  <a:pt x="1128507" y="170433"/>
                </a:lnTo>
                <a:lnTo>
                  <a:pt x="1129919" y="167894"/>
                </a:lnTo>
                <a:lnTo>
                  <a:pt x="1131951" y="160020"/>
                </a:lnTo>
                <a:lnTo>
                  <a:pt x="1131951" y="142240"/>
                </a:lnTo>
                <a:lnTo>
                  <a:pt x="1129919" y="134366"/>
                </a:lnTo>
                <a:lnTo>
                  <a:pt x="1128296" y="131445"/>
                </a:lnTo>
                <a:close/>
              </a:path>
              <a:path w="1262379" h="335280">
                <a:moveTo>
                  <a:pt x="101600" y="119760"/>
                </a:moveTo>
                <a:lnTo>
                  <a:pt x="56134" y="119760"/>
                </a:lnTo>
                <a:lnTo>
                  <a:pt x="56134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6" y="250444"/>
                </a:lnTo>
                <a:lnTo>
                  <a:pt x="97932" y="249681"/>
                </a:lnTo>
                <a:lnTo>
                  <a:pt x="136779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2379" h="335280">
                <a:moveTo>
                  <a:pt x="198500" y="200025"/>
                </a:moveTo>
                <a:lnTo>
                  <a:pt x="152781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2379" h="335280">
                <a:moveTo>
                  <a:pt x="181483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3" y="173990"/>
                </a:lnTo>
                <a:lnTo>
                  <a:pt x="163322" y="180848"/>
                </a:lnTo>
                <a:lnTo>
                  <a:pt x="174244" y="140334"/>
                </a:lnTo>
                <a:lnTo>
                  <a:pt x="180594" y="99695"/>
                </a:lnTo>
                <a:lnTo>
                  <a:pt x="181483" y="81279"/>
                </a:lnTo>
                <a:lnTo>
                  <a:pt x="181483" y="22732"/>
                </a:lnTo>
                <a:close/>
              </a:path>
              <a:path w="1262379" h="335280">
                <a:moveTo>
                  <a:pt x="1153540" y="52577"/>
                </a:moveTo>
                <a:lnTo>
                  <a:pt x="961516" y="52577"/>
                </a:lnTo>
                <a:lnTo>
                  <a:pt x="961516" y="86995"/>
                </a:lnTo>
                <a:lnTo>
                  <a:pt x="1153540" y="86995"/>
                </a:lnTo>
                <a:lnTo>
                  <a:pt x="1153540" y="52577"/>
                </a:lnTo>
                <a:close/>
              </a:path>
              <a:path w="1262379" h="335280">
                <a:moveTo>
                  <a:pt x="453644" y="22478"/>
                </a:moveTo>
                <a:lnTo>
                  <a:pt x="334644" y="22478"/>
                </a:lnTo>
                <a:lnTo>
                  <a:pt x="334644" y="215264"/>
                </a:lnTo>
                <a:lnTo>
                  <a:pt x="389381" y="215264"/>
                </a:lnTo>
                <a:lnTo>
                  <a:pt x="400571" y="215100"/>
                </a:lnTo>
                <a:lnTo>
                  <a:pt x="442352" y="211294"/>
                </a:lnTo>
                <a:lnTo>
                  <a:pt x="471678" y="204597"/>
                </a:lnTo>
                <a:lnTo>
                  <a:pt x="466078" y="178307"/>
                </a:lnTo>
                <a:lnTo>
                  <a:pt x="379349" y="178307"/>
                </a:lnTo>
                <a:lnTo>
                  <a:pt x="379349" y="58674"/>
                </a:lnTo>
                <a:lnTo>
                  <a:pt x="453644" y="58674"/>
                </a:lnTo>
                <a:lnTo>
                  <a:pt x="453644" y="22478"/>
                </a:lnTo>
                <a:close/>
              </a:path>
              <a:path w="1262379" h="335280">
                <a:moveTo>
                  <a:pt x="464185" y="169418"/>
                </a:moveTo>
                <a:lnTo>
                  <a:pt x="425831" y="176402"/>
                </a:lnTo>
                <a:lnTo>
                  <a:pt x="389381" y="178307"/>
                </a:lnTo>
                <a:lnTo>
                  <a:pt x="466078" y="178307"/>
                </a:lnTo>
                <a:lnTo>
                  <a:pt x="464185" y="169418"/>
                </a:lnTo>
                <a:close/>
              </a:path>
              <a:path w="1262379" h="335280">
                <a:moveTo>
                  <a:pt x="758316" y="54355"/>
                </a:moveTo>
                <a:lnTo>
                  <a:pt x="713866" y="54355"/>
                </a:lnTo>
                <a:lnTo>
                  <a:pt x="713487" y="61545"/>
                </a:lnTo>
                <a:lnTo>
                  <a:pt x="712739" y="68246"/>
                </a:lnTo>
                <a:lnTo>
                  <a:pt x="697230" y="108203"/>
                </a:lnTo>
                <a:lnTo>
                  <a:pt x="666242" y="140334"/>
                </a:lnTo>
                <a:lnTo>
                  <a:pt x="648588" y="153416"/>
                </a:lnTo>
                <a:lnTo>
                  <a:pt x="643128" y="157352"/>
                </a:lnTo>
                <a:lnTo>
                  <a:pt x="637921" y="160908"/>
                </a:lnTo>
                <a:lnTo>
                  <a:pt x="664210" y="192913"/>
                </a:lnTo>
                <a:lnTo>
                  <a:pt x="669798" y="189356"/>
                </a:lnTo>
                <a:lnTo>
                  <a:pt x="707263" y="159766"/>
                </a:lnTo>
                <a:lnTo>
                  <a:pt x="734060" y="130428"/>
                </a:lnTo>
                <a:lnTo>
                  <a:pt x="805329" y="130428"/>
                </a:lnTo>
                <a:lnTo>
                  <a:pt x="752983" y="92709"/>
                </a:lnTo>
                <a:lnTo>
                  <a:pt x="755316" y="83544"/>
                </a:lnTo>
                <a:lnTo>
                  <a:pt x="756983" y="74152"/>
                </a:lnTo>
                <a:lnTo>
                  <a:pt x="757983" y="64545"/>
                </a:lnTo>
                <a:lnTo>
                  <a:pt x="758316" y="54355"/>
                </a:lnTo>
                <a:close/>
              </a:path>
              <a:path w="1262379" h="335280">
                <a:moveTo>
                  <a:pt x="908431" y="7874"/>
                </a:moveTo>
                <a:lnTo>
                  <a:pt x="863346" y="7874"/>
                </a:lnTo>
                <a:lnTo>
                  <a:pt x="863346" y="74675"/>
                </a:lnTo>
                <a:lnTo>
                  <a:pt x="804037" y="74675"/>
                </a:lnTo>
                <a:lnTo>
                  <a:pt x="804037" y="111505"/>
                </a:lnTo>
                <a:lnTo>
                  <a:pt x="863346" y="111505"/>
                </a:lnTo>
                <a:lnTo>
                  <a:pt x="863346" y="190373"/>
                </a:lnTo>
                <a:lnTo>
                  <a:pt x="908431" y="190373"/>
                </a:lnTo>
                <a:lnTo>
                  <a:pt x="908431" y="7874"/>
                </a:lnTo>
                <a:close/>
              </a:path>
              <a:path w="1262379" h="335280">
                <a:moveTo>
                  <a:pt x="805329" y="130428"/>
                </a:moveTo>
                <a:lnTo>
                  <a:pt x="734060" y="130428"/>
                </a:lnTo>
                <a:lnTo>
                  <a:pt x="807593" y="182625"/>
                </a:lnTo>
                <a:lnTo>
                  <a:pt x="833882" y="151002"/>
                </a:lnTo>
                <a:lnTo>
                  <a:pt x="805329" y="130428"/>
                </a:lnTo>
                <a:close/>
              </a:path>
              <a:path w="1262379" h="335280">
                <a:moveTo>
                  <a:pt x="821436" y="17779"/>
                </a:moveTo>
                <a:lnTo>
                  <a:pt x="652144" y="17779"/>
                </a:lnTo>
                <a:lnTo>
                  <a:pt x="652144" y="54355"/>
                </a:lnTo>
                <a:lnTo>
                  <a:pt x="821436" y="54355"/>
                </a:lnTo>
                <a:lnTo>
                  <a:pt x="821436" y="17779"/>
                </a:lnTo>
                <a:close/>
              </a:path>
              <a:path w="1262379" h="335280">
                <a:moveTo>
                  <a:pt x="1217168" y="7874"/>
                </a:moveTo>
                <a:lnTo>
                  <a:pt x="1172083" y="7874"/>
                </a:lnTo>
                <a:lnTo>
                  <a:pt x="1172083" y="200659"/>
                </a:lnTo>
                <a:lnTo>
                  <a:pt x="1217168" y="200659"/>
                </a:lnTo>
                <a:lnTo>
                  <a:pt x="1217168" y="123951"/>
                </a:lnTo>
                <a:lnTo>
                  <a:pt x="1261872" y="123951"/>
                </a:lnTo>
                <a:lnTo>
                  <a:pt x="1261872" y="86995"/>
                </a:lnTo>
                <a:lnTo>
                  <a:pt x="1217168" y="86995"/>
                </a:lnTo>
                <a:lnTo>
                  <a:pt x="1217168" y="7874"/>
                </a:lnTo>
                <a:close/>
              </a:path>
              <a:path w="1262379" h="335280">
                <a:moveTo>
                  <a:pt x="601344" y="143509"/>
                </a:moveTo>
                <a:lnTo>
                  <a:pt x="556894" y="143509"/>
                </a:lnTo>
                <a:lnTo>
                  <a:pt x="556894" y="298703"/>
                </a:lnTo>
                <a:lnTo>
                  <a:pt x="601344" y="298703"/>
                </a:lnTo>
                <a:lnTo>
                  <a:pt x="601344" y="143509"/>
                </a:lnTo>
                <a:close/>
              </a:path>
              <a:path w="1262379" h="335280">
                <a:moveTo>
                  <a:pt x="528828" y="7874"/>
                </a:moveTo>
                <a:lnTo>
                  <a:pt x="484505" y="7874"/>
                </a:lnTo>
                <a:lnTo>
                  <a:pt x="484505" y="287274"/>
                </a:lnTo>
                <a:lnTo>
                  <a:pt x="528828" y="287274"/>
                </a:lnTo>
                <a:lnTo>
                  <a:pt x="528828" y="143509"/>
                </a:lnTo>
                <a:lnTo>
                  <a:pt x="601344" y="143509"/>
                </a:lnTo>
                <a:lnTo>
                  <a:pt x="601344" y="106552"/>
                </a:lnTo>
                <a:lnTo>
                  <a:pt x="528828" y="106552"/>
                </a:lnTo>
                <a:lnTo>
                  <a:pt x="528828" y="7874"/>
                </a:lnTo>
                <a:close/>
              </a:path>
              <a:path w="1262379" h="335280">
                <a:moveTo>
                  <a:pt x="601344" y="7874"/>
                </a:moveTo>
                <a:lnTo>
                  <a:pt x="556894" y="7874"/>
                </a:lnTo>
                <a:lnTo>
                  <a:pt x="556894" y="106552"/>
                </a:lnTo>
                <a:lnTo>
                  <a:pt x="601344" y="106552"/>
                </a:lnTo>
                <a:lnTo>
                  <a:pt x="601344" y="7874"/>
                </a:lnTo>
                <a:close/>
              </a:path>
              <a:path w="1262379" h="335280">
                <a:moveTo>
                  <a:pt x="260350" y="7874"/>
                </a:moveTo>
                <a:lnTo>
                  <a:pt x="215265" y="7874"/>
                </a:lnTo>
                <a:lnTo>
                  <a:pt x="215265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2379" h="335280">
                <a:moveTo>
                  <a:pt x="1003426" y="0"/>
                </a:moveTo>
                <a:lnTo>
                  <a:pt x="995552" y="34163"/>
                </a:lnTo>
                <a:lnTo>
                  <a:pt x="999998" y="35305"/>
                </a:lnTo>
                <a:lnTo>
                  <a:pt x="1005205" y="36449"/>
                </a:lnTo>
                <a:lnTo>
                  <a:pt x="1048131" y="41655"/>
                </a:lnTo>
                <a:lnTo>
                  <a:pt x="1060577" y="42291"/>
                </a:lnTo>
                <a:lnTo>
                  <a:pt x="1114933" y="42291"/>
                </a:lnTo>
                <a:lnTo>
                  <a:pt x="1114933" y="7493"/>
                </a:lnTo>
                <a:lnTo>
                  <a:pt x="1066164" y="7493"/>
                </a:lnTo>
                <a:lnTo>
                  <a:pt x="1058189" y="7348"/>
                </a:lnTo>
                <a:lnTo>
                  <a:pt x="1050083" y="6905"/>
                </a:lnTo>
                <a:lnTo>
                  <a:pt x="1041858" y="6153"/>
                </a:lnTo>
                <a:lnTo>
                  <a:pt x="1033526" y="5079"/>
                </a:lnTo>
                <a:lnTo>
                  <a:pt x="1010326" y="1240"/>
                </a:lnTo>
                <a:lnTo>
                  <a:pt x="100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4571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6" y="0"/>
                </a:moveTo>
                <a:lnTo>
                  <a:pt x="16382" y="0"/>
                </a:lnTo>
                <a:lnTo>
                  <a:pt x="0" y="82803"/>
                </a:lnTo>
                <a:lnTo>
                  <a:pt x="39115" y="82803"/>
                </a:lnTo>
                <a:lnTo>
                  <a:pt x="63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4658" y="154051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1082293" y="216281"/>
                </a:moveTo>
                <a:lnTo>
                  <a:pt x="1037589" y="216281"/>
                </a:lnTo>
                <a:lnTo>
                  <a:pt x="1037589" y="335279"/>
                </a:lnTo>
                <a:lnTo>
                  <a:pt x="1218691" y="335279"/>
                </a:lnTo>
                <a:lnTo>
                  <a:pt x="1218691" y="299338"/>
                </a:lnTo>
                <a:lnTo>
                  <a:pt x="1082293" y="299338"/>
                </a:lnTo>
                <a:lnTo>
                  <a:pt x="1082293" y="279146"/>
                </a:lnTo>
                <a:lnTo>
                  <a:pt x="1218691" y="279146"/>
                </a:lnTo>
                <a:lnTo>
                  <a:pt x="1218691" y="245363"/>
                </a:lnTo>
                <a:lnTo>
                  <a:pt x="1082293" y="245363"/>
                </a:lnTo>
                <a:lnTo>
                  <a:pt x="1082293" y="216281"/>
                </a:lnTo>
                <a:close/>
              </a:path>
              <a:path w="1263650" h="335280">
                <a:moveTo>
                  <a:pt x="1218691" y="279146"/>
                </a:moveTo>
                <a:lnTo>
                  <a:pt x="1173861" y="279146"/>
                </a:lnTo>
                <a:lnTo>
                  <a:pt x="1173861" y="299338"/>
                </a:lnTo>
                <a:lnTo>
                  <a:pt x="1218691" y="299338"/>
                </a:lnTo>
                <a:lnTo>
                  <a:pt x="1218691" y="279146"/>
                </a:lnTo>
                <a:close/>
              </a:path>
              <a:path w="1263650" h="335280">
                <a:moveTo>
                  <a:pt x="1218691" y="216281"/>
                </a:moveTo>
                <a:lnTo>
                  <a:pt x="1173861" y="216281"/>
                </a:lnTo>
                <a:lnTo>
                  <a:pt x="1173861" y="245363"/>
                </a:lnTo>
                <a:lnTo>
                  <a:pt x="1218691" y="245363"/>
                </a:lnTo>
                <a:lnTo>
                  <a:pt x="1218691" y="216281"/>
                </a:lnTo>
                <a:close/>
              </a:path>
              <a:path w="1263650" h="335280">
                <a:moveTo>
                  <a:pt x="909954" y="205994"/>
                </a:moveTo>
                <a:lnTo>
                  <a:pt x="722502" y="205994"/>
                </a:lnTo>
                <a:lnTo>
                  <a:pt x="722502" y="242950"/>
                </a:lnTo>
                <a:lnTo>
                  <a:pt x="864869" y="242950"/>
                </a:lnTo>
                <a:lnTo>
                  <a:pt x="864869" y="332739"/>
                </a:lnTo>
                <a:lnTo>
                  <a:pt x="909954" y="332739"/>
                </a:lnTo>
                <a:lnTo>
                  <a:pt x="909954" y="205994"/>
                </a:lnTo>
                <a:close/>
              </a:path>
              <a:path w="1263650" h="335280">
                <a:moveTo>
                  <a:pt x="614426" y="231521"/>
                </a:moveTo>
                <a:lnTo>
                  <a:pt x="323976" y="231521"/>
                </a:lnTo>
                <a:lnTo>
                  <a:pt x="323976" y="269875"/>
                </a:lnTo>
                <a:lnTo>
                  <a:pt x="614426" y="269875"/>
                </a:lnTo>
                <a:lnTo>
                  <a:pt x="614426" y="231521"/>
                </a:lnTo>
                <a:close/>
              </a:path>
              <a:path w="1263650" h="335280">
                <a:moveTo>
                  <a:pt x="491997" y="164846"/>
                </a:moveTo>
                <a:lnTo>
                  <a:pt x="446531" y="164846"/>
                </a:lnTo>
                <a:lnTo>
                  <a:pt x="446531" y="231521"/>
                </a:lnTo>
                <a:lnTo>
                  <a:pt x="491997" y="231521"/>
                </a:lnTo>
                <a:lnTo>
                  <a:pt x="491997" y="164846"/>
                </a:lnTo>
                <a:close/>
              </a:path>
              <a:path w="1263650" h="335280">
                <a:moveTo>
                  <a:pt x="452881" y="12065"/>
                </a:moveTo>
                <a:lnTo>
                  <a:pt x="452881" y="35178"/>
                </a:lnTo>
                <a:lnTo>
                  <a:pt x="452284" y="43179"/>
                </a:lnTo>
                <a:lnTo>
                  <a:pt x="432165" y="82994"/>
                </a:lnTo>
                <a:lnTo>
                  <a:pt x="400923" y="113252"/>
                </a:lnTo>
                <a:lnTo>
                  <a:pt x="360473" y="139953"/>
                </a:lnTo>
                <a:lnTo>
                  <a:pt x="338581" y="151256"/>
                </a:lnTo>
                <a:lnTo>
                  <a:pt x="361568" y="186181"/>
                </a:lnTo>
                <a:lnTo>
                  <a:pt x="405145" y="161803"/>
                </a:lnTo>
                <a:lnTo>
                  <a:pt x="444817" y="131968"/>
                </a:lnTo>
                <a:lnTo>
                  <a:pt x="466343" y="109727"/>
                </a:lnTo>
                <a:lnTo>
                  <a:pt x="541693" y="109727"/>
                </a:lnTo>
                <a:lnTo>
                  <a:pt x="489457" y="74295"/>
                </a:lnTo>
                <a:lnTo>
                  <a:pt x="493031" y="65222"/>
                </a:lnTo>
                <a:lnTo>
                  <a:pt x="495569" y="56102"/>
                </a:lnTo>
                <a:lnTo>
                  <a:pt x="497083" y="46934"/>
                </a:lnTo>
                <a:lnTo>
                  <a:pt x="497586" y="37719"/>
                </a:lnTo>
                <a:lnTo>
                  <a:pt x="497586" y="14224"/>
                </a:lnTo>
                <a:lnTo>
                  <a:pt x="452881" y="12065"/>
                </a:lnTo>
                <a:close/>
              </a:path>
              <a:path w="1263650" h="335280">
                <a:moveTo>
                  <a:pt x="541693" y="109727"/>
                </a:moveTo>
                <a:lnTo>
                  <a:pt x="466343" y="109727"/>
                </a:lnTo>
                <a:lnTo>
                  <a:pt x="577468" y="184403"/>
                </a:lnTo>
                <a:lnTo>
                  <a:pt x="601979" y="150622"/>
                </a:lnTo>
                <a:lnTo>
                  <a:pt x="541693" y="109727"/>
                </a:lnTo>
                <a:close/>
              </a:path>
              <a:path w="1263650" h="335280">
                <a:moveTo>
                  <a:pt x="1059179" y="95630"/>
                </a:moveTo>
                <a:lnTo>
                  <a:pt x="1017809" y="103854"/>
                </a:lnTo>
                <a:lnTo>
                  <a:pt x="986916" y="134366"/>
                </a:lnTo>
                <a:lnTo>
                  <a:pt x="985012" y="142240"/>
                </a:lnTo>
                <a:lnTo>
                  <a:pt x="985012" y="160020"/>
                </a:lnTo>
                <a:lnTo>
                  <a:pt x="1006855" y="192024"/>
                </a:lnTo>
                <a:lnTo>
                  <a:pt x="1044400" y="205438"/>
                </a:lnTo>
                <a:lnTo>
                  <a:pt x="1059179" y="206375"/>
                </a:lnTo>
                <a:lnTo>
                  <a:pt x="1066756" y="206138"/>
                </a:lnTo>
                <a:lnTo>
                  <a:pt x="1106368" y="195262"/>
                </a:lnTo>
                <a:lnTo>
                  <a:pt x="1130031" y="170433"/>
                </a:lnTo>
                <a:lnTo>
                  <a:pt x="1054989" y="170433"/>
                </a:lnTo>
                <a:lnTo>
                  <a:pt x="1050925" y="170052"/>
                </a:lnTo>
                <a:lnTo>
                  <a:pt x="1029080" y="159639"/>
                </a:lnTo>
                <a:lnTo>
                  <a:pt x="1027176" y="157225"/>
                </a:lnTo>
                <a:lnTo>
                  <a:pt x="1026159" y="154304"/>
                </a:lnTo>
                <a:lnTo>
                  <a:pt x="1026159" y="147827"/>
                </a:lnTo>
                <a:lnTo>
                  <a:pt x="1046988" y="132715"/>
                </a:lnTo>
                <a:lnTo>
                  <a:pt x="1050925" y="131825"/>
                </a:lnTo>
                <a:lnTo>
                  <a:pt x="1054989" y="131445"/>
                </a:lnTo>
                <a:lnTo>
                  <a:pt x="1129820" y="131445"/>
                </a:lnTo>
                <a:lnTo>
                  <a:pt x="1127632" y="127507"/>
                </a:lnTo>
                <a:lnTo>
                  <a:pt x="1094557" y="101357"/>
                </a:lnTo>
                <a:lnTo>
                  <a:pt x="1066756" y="95849"/>
                </a:lnTo>
                <a:lnTo>
                  <a:pt x="1059179" y="95630"/>
                </a:lnTo>
                <a:close/>
              </a:path>
              <a:path w="1263650" h="335280">
                <a:moveTo>
                  <a:pt x="1129820" y="131445"/>
                </a:moveTo>
                <a:lnTo>
                  <a:pt x="1067689" y="131445"/>
                </a:lnTo>
                <a:lnTo>
                  <a:pt x="1075436" y="133096"/>
                </a:lnTo>
                <a:lnTo>
                  <a:pt x="1088897" y="139700"/>
                </a:lnTo>
                <a:lnTo>
                  <a:pt x="1092200" y="144525"/>
                </a:lnTo>
                <a:lnTo>
                  <a:pt x="1092200" y="157606"/>
                </a:lnTo>
                <a:lnTo>
                  <a:pt x="1088897" y="162559"/>
                </a:lnTo>
                <a:lnTo>
                  <a:pt x="1075436" y="168909"/>
                </a:lnTo>
                <a:lnTo>
                  <a:pt x="1067689" y="170433"/>
                </a:lnTo>
                <a:lnTo>
                  <a:pt x="1130031" y="170433"/>
                </a:lnTo>
                <a:lnTo>
                  <a:pt x="1131442" y="167894"/>
                </a:lnTo>
                <a:lnTo>
                  <a:pt x="1133475" y="160020"/>
                </a:lnTo>
                <a:lnTo>
                  <a:pt x="1133475" y="142240"/>
                </a:lnTo>
                <a:lnTo>
                  <a:pt x="1131442" y="134366"/>
                </a:lnTo>
                <a:lnTo>
                  <a:pt x="1129820" y="131445"/>
                </a:lnTo>
                <a:close/>
              </a:path>
              <a:path w="1263650" h="335280">
                <a:moveTo>
                  <a:pt x="101600" y="119760"/>
                </a:moveTo>
                <a:lnTo>
                  <a:pt x="56133" y="119760"/>
                </a:lnTo>
                <a:lnTo>
                  <a:pt x="56133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5" y="250444"/>
                </a:lnTo>
                <a:lnTo>
                  <a:pt x="97932" y="249681"/>
                </a:lnTo>
                <a:lnTo>
                  <a:pt x="136778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3650" h="335280">
                <a:moveTo>
                  <a:pt x="198500" y="200025"/>
                </a:moveTo>
                <a:lnTo>
                  <a:pt x="152780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3650" h="335280">
                <a:moveTo>
                  <a:pt x="181482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2" y="173990"/>
                </a:lnTo>
                <a:lnTo>
                  <a:pt x="163321" y="180848"/>
                </a:lnTo>
                <a:lnTo>
                  <a:pt x="174243" y="140334"/>
                </a:lnTo>
                <a:lnTo>
                  <a:pt x="180593" y="99695"/>
                </a:lnTo>
                <a:lnTo>
                  <a:pt x="181482" y="81279"/>
                </a:lnTo>
                <a:lnTo>
                  <a:pt x="181482" y="22732"/>
                </a:lnTo>
                <a:close/>
              </a:path>
              <a:path w="1263650" h="335280">
                <a:moveTo>
                  <a:pt x="1155064" y="52577"/>
                </a:moveTo>
                <a:lnTo>
                  <a:pt x="963040" y="52577"/>
                </a:lnTo>
                <a:lnTo>
                  <a:pt x="963040" y="86995"/>
                </a:lnTo>
                <a:lnTo>
                  <a:pt x="1155064" y="86995"/>
                </a:lnTo>
                <a:lnTo>
                  <a:pt x="1155064" y="52577"/>
                </a:lnTo>
                <a:close/>
              </a:path>
              <a:path w="1263650" h="335280">
                <a:moveTo>
                  <a:pt x="759840" y="54355"/>
                </a:moveTo>
                <a:lnTo>
                  <a:pt x="715390" y="54355"/>
                </a:lnTo>
                <a:lnTo>
                  <a:pt x="715011" y="61545"/>
                </a:lnTo>
                <a:lnTo>
                  <a:pt x="714263" y="68246"/>
                </a:lnTo>
                <a:lnTo>
                  <a:pt x="698753" y="108203"/>
                </a:lnTo>
                <a:lnTo>
                  <a:pt x="667765" y="140334"/>
                </a:lnTo>
                <a:lnTo>
                  <a:pt x="639444" y="160908"/>
                </a:lnTo>
                <a:lnTo>
                  <a:pt x="665733" y="192913"/>
                </a:lnTo>
                <a:lnTo>
                  <a:pt x="708787" y="159766"/>
                </a:lnTo>
                <a:lnTo>
                  <a:pt x="735583" y="130428"/>
                </a:lnTo>
                <a:lnTo>
                  <a:pt x="806853" y="130428"/>
                </a:lnTo>
                <a:lnTo>
                  <a:pt x="754506" y="92709"/>
                </a:lnTo>
                <a:lnTo>
                  <a:pt x="756840" y="83544"/>
                </a:lnTo>
                <a:lnTo>
                  <a:pt x="758507" y="74152"/>
                </a:lnTo>
                <a:lnTo>
                  <a:pt x="759507" y="64545"/>
                </a:lnTo>
                <a:lnTo>
                  <a:pt x="759840" y="54355"/>
                </a:lnTo>
                <a:close/>
              </a:path>
              <a:path w="1263650" h="335280">
                <a:moveTo>
                  <a:pt x="909954" y="7874"/>
                </a:moveTo>
                <a:lnTo>
                  <a:pt x="864869" y="7874"/>
                </a:lnTo>
                <a:lnTo>
                  <a:pt x="864869" y="74675"/>
                </a:lnTo>
                <a:lnTo>
                  <a:pt x="805561" y="74675"/>
                </a:lnTo>
                <a:lnTo>
                  <a:pt x="805561" y="111505"/>
                </a:lnTo>
                <a:lnTo>
                  <a:pt x="864869" y="111505"/>
                </a:lnTo>
                <a:lnTo>
                  <a:pt x="864869" y="190373"/>
                </a:lnTo>
                <a:lnTo>
                  <a:pt x="909954" y="190373"/>
                </a:lnTo>
                <a:lnTo>
                  <a:pt x="909954" y="7874"/>
                </a:lnTo>
                <a:close/>
              </a:path>
              <a:path w="1263650" h="335280">
                <a:moveTo>
                  <a:pt x="806853" y="130428"/>
                </a:moveTo>
                <a:lnTo>
                  <a:pt x="735583" y="130428"/>
                </a:lnTo>
                <a:lnTo>
                  <a:pt x="809116" y="182625"/>
                </a:lnTo>
                <a:lnTo>
                  <a:pt x="835405" y="151002"/>
                </a:lnTo>
                <a:lnTo>
                  <a:pt x="806853" y="130428"/>
                </a:lnTo>
                <a:close/>
              </a:path>
              <a:path w="1263650" h="335280">
                <a:moveTo>
                  <a:pt x="822959" y="17779"/>
                </a:moveTo>
                <a:lnTo>
                  <a:pt x="653668" y="17779"/>
                </a:lnTo>
                <a:lnTo>
                  <a:pt x="653668" y="54355"/>
                </a:lnTo>
                <a:lnTo>
                  <a:pt x="822959" y="54355"/>
                </a:lnTo>
                <a:lnTo>
                  <a:pt x="822959" y="17779"/>
                </a:lnTo>
                <a:close/>
              </a:path>
              <a:path w="1263650" h="335280">
                <a:moveTo>
                  <a:pt x="1218691" y="7874"/>
                </a:moveTo>
                <a:lnTo>
                  <a:pt x="1173606" y="7874"/>
                </a:lnTo>
                <a:lnTo>
                  <a:pt x="1173606" y="200659"/>
                </a:lnTo>
                <a:lnTo>
                  <a:pt x="1218691" y="200659"/>
                </a:lnTo>
                <a:lnTo>
                  <a:pt x="1218691" y="123951"/>
                </a:lnTo>
                <a:lnTo>
                  <a:pt x="1263395" y="123951"/>
                </a:lnTo>
                <a:lnTo>
                  <a:pt x="1263395" y="86995"/>
                </a:lnTo>
                <a:lnTo>
                  <a:pt x="1218691" y="86995"/>
                </a:lnTo>
                <a:lnTo>
                  <a:pt x="1218691" y="7874"/>
                </a:lnTo>
                <a:close/>
              </a:path>
              <a:path w="1263650" h="335280">
                <a:moveTo>
                  <a:pt x="260350" y="7874"/>
                </a:moveTo>
                <a:lnTo>
                  <a:pt x="215264" y="7874"/>
                </a:lnTo>
                <a:lnTo>
                  <a:pt x="215264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3650" h="335280">
                <a:moveTo>
                  <a:pt x="1004951" y="0"/>
                </a:moveTo>
                <a:lnTo>
                  <a:pt x="997076" y="34163"/>
                </a:lnTo>
                <a:lnTo>
                  <a:pt x="1001521" y="35305"/>
                </a:lnTo>
                <a:lnTo>
                  <a:pt x="1006728" y="36449"/>
                </a:lnTo>
                <a:lnTo>
                  <a:pt x="1049654" y="41655"/>
                </a:lnTo>
                <a:lnTo>
                  <a:pt x="1062101" y="42291"/>
                </a:lnTo>
                <a:lnTo>
                  <a:pt x="1116456" y="42291"/>
                </a:lnTo>
                <a:lnTo>
                  <a:pt x="1116456" y="7493"/>
                </a:lnTo>
                <a:lnTo>
                  <a:pt x="1067689" y="7493"/>
                </a:lnTo>
                <a:lnTo>
                  <a:pt x="1059713" y="7348"/>
                </a:lnTo>
                <a:lnTo>
                  <a:pt x="1051607" y="6905"/>
                </a:lnTo>
                <a:lnTo>
                  <a:pt x="1043382" y="6153"/>
                </a:lnTo>
                <a:lnTo>
                  <a:pt x="1035050" y="5079"/>
                </a:lnTo>
                <a:lnTo>
                  <a:pt x="1011850" y="1240"/>
                </a:lnTo>
                <a:lnTo>
                  <a:pt x="1004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3875" y="2072639"/>
            <a:ext cx="2446020" cy="3072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28771" y="3333750"/>
            <a:ext cx="5463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아이에게 공이 </a:t>
            </a:r>
            <a:r>
              <a:rPr sz="32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무엇인지</a:t>
            </a:r>
            <a:r>
              <a:rPr sz="3200" b="0" spc="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32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알려주자</a:t>
            </a:r>
            <a:endParaRPr sz="320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4399" y="153796"/>
            <a:ext cx="928369" cy="335915"/>
          </a:xfrm>
          <a:custGeom>
            <a:avLst/>
            <a:gdLst/>
            <a:ahLst/>
            <a:cxnLst/>
            <a:rect l="l" t="t" r="r" b="b"/>
            <a:pathLst>
              <a:path w="928369" h="335915">
                <a:moveTo>
                  <a:pt x="428498" y="215900"/>
                </a:moveTo>
                <a:lnTo>
                  <a:pt x="383413" y="215900"/>
                </a:lnTo>
                <a:lnTo>
                  <a:pt x="383413" y="329438"/>
                </a:lnTo>
                <a:lnTo>
                  <a:pt x="518413" y="329438"/>
                </a:lnTo>
                <a:lnTo>
                  <a:pt x="527012" y="329295"/>
                </a:lnTo>
                <a:lnTo>
                  <a:pt x="571428" y="322597"/>
                </a:lnTo>
                <a:lnTo>
                  <a:pt x="579119" y="320548"/>
                </a:lnTo>
                <a:lnTo>
                  <a:pt x="576311" y="292862"/>
                </a:lnTo>
                <a:lnTo>
                  <a:pt x="428498" y="292862"/>
                </a:lnTo>
                <a:lnTo>
                  <a:pt x="428498" y="215900"/>
                </a:lnTo>
                <a:close/>
              </a:path>
              <a:path w="928369" h="335915">
                <a:moveTo>
                  <a:pt x="575563" y="285495"/>
                </a:moveTo>
                <a:lnTo>
                  <a:pt x="534495" y="292369"/>
                </a:lnTo>
                <a:lnTo>
                  <a:pt x="518413" y="292862"/>
                </a:lnTo>
                <a:lnTo>
                  <a:pt x="576311" y="292862"/>
                </a:lnTo>
                <a:lnTo>
                  <a:pt x="575563" y="285495"/>
                </a:lnTo>
                <a:close/>
              </a:path>
              <a:path w="928369" h="335915">
                <a:moveTo>
                  <a:pt x="563499" y="8127"/>
                </a:moveTo>
                <a:lnTo>
                  <a:pt x="518413" y="8127"/>
                </a:lnTo>
                <a:lnTo>
                  <a:pt x="518413" y="237489"/>
                </a:lnTo>
                <a:lnTo>
                  <a:pt x="563499" y="237489"/>
                </a:lnTo>
                <a:lnTo>
                  <a:pt x="563499" y="134493"/>
                </a:lnTo>
                <a:lnTo>
                  <a:pt x="608202" y="134493"/>
                </a:lnTo>
                <a:lnTo>
                  <a:pt x="608202" y="97662"/>
                </a:lnTo>
                <a:lnTo>
                  <a:pt x="563499" y="97662"/>
                </a:lnTo>
                <a:lnTo>
                  <a:pt x="563499" y="8127"/>
                </a:lnTo>
                <a:close/>
              </a:path>
              <a:path w="928369" h="335915">
                <a:moveTo>
                  <a:pt x="364617" y="18033"/>
                </a:moveTo>
                <a:lnTo>
                  <a:pt x="319913" y="18033"/>
                </a:lnTo>
                <a:lnTo>
                  <a:pt x="319913" y="189229"/>
                </a:lnTo>
                <a:lnTo>
                  <a:pt x="472948" y="189229"/>
                </a:lnTo>
                <a:lnTo>
                  <a:pt x="472948" y="152653"/>
                </a:lnTo>
                <a:lnTo>
                  <a:pt x="364617" y="152653"/>
                </a:lnTo>
                <a:lnTo>
                  <a:pt x="364617" y="110362"/>
                </a:lnTo>
                <a:lnTo>
                  <a:pt x="472948" y="110362"/>
                </a:lnTo>
                <a:lnTo>
                  <a:pt x="472948" y="73786"/>
                </a:lnTo>
                <a:lnTo>
                  <a:pt x="364617" y="73786"/>
                </a:lnTo>
                <a:lnTo>
                  <a:pt x="364617" y="18033"/>
                </a:lnTo>
                <a:close/>
              </a:path>
              <a:path w="928369" h="335915">
                <a:moveTo>
                  <a:pt x="472948" y="110362"/>
                </a:moveTo>
                <a:lnTo>
                  <a:pt x="428117" y="110362"/>
                </a:lnTo>
                <a:lnTo>
                  <a:pt x="428117" y="152653"/>
                </a:lnTo>
                <a:lnTo>
                  <a:pt x="472948" y="152653"/>
                </a:lnTo>
                <a:lnTo>
                  <a:pt x="472948" y="110362"/>
                </a:lnTo>
                <a:close/>
              </a:path>
              <a:path w="928369" h="335915">
                <a:moveTo>
                  <a:pt x="472948" y="18033"/>
                </a:moveTo>
                <a:lnTo>
                  <a:pt x="428117" y="18033"/>
                </a:lnTo>
                <a:lnTo>
                  <a:pt x="428117" y="73786"/>
                </a:lnTo>
                <a:lnTo>
                  <a:pt x="472948" y="73786"/>
                </a:lnTo>
                <a:lnTo>
                  <a:pt x="472948" y="18033"/>
                </a:lnTo>
                <a:close/>
              </a:path>
              <a:path w="928369" h="335915">
                <a:moveTo>
                  <a:pt x="258063" y="187832"/>
                </a:moveTo>
                <a:lnTo>
                  <a:pt x="73787" y="187832"/>
                </a:lnTo>
                <a:lnTo>
                  <a:pt x="73787" y="224027"/>
                </a:lnTo>
                <a:lnTo>
                  <a:pt x="213359" y="224027"/>
                </a:lnTo>
                <a:lnTo>
                  <a:pt x="213359" y="243586"/>
                </a:lnTo>
                <a:lnTo>
                  <a:pt x="74803" y="243586"/>
                </a:lnTo>
                <a:lnTo>
                  <a:pt x="74803" y="335914"/>
                </a:lnTo>
                <a:lnTo>
                  <a:pt x="212978" y="335914"/>
                </a:lnTo>
                <a:lnTo>
                  <a:pt x="221430" y="335750"/>
                </a:lnTo>
                <a:lnTo>
                  <a:pt x="265632" y="328856"/>
                </a:lnTo>
                <a:lnTo>
                  <a:pt x="273303" y="327025"/>
                </a:lnTo>
                <a:lnTo>
                  <a:pt x="270500" y="299592"/>
                </a:lnTo>
                <a:lnTo>
                  <a:pt x="119634" y="299592"/>
                </a:lnTo>
                <a:lnTo>
                  <a:pt x="119634" y="278383"/>
                </a:lnTo>
                <a:lnTo>
                  <a:pt x="258063" y="278383"/>
                </a:lnTo>
                <a:lnTo>
                  <a:pt x="258063" y="187832"/>
                </a:lnTo>
                <a:close/>
              </a:path>
              <a:path w="928369" h="335915">
                <a:moveTo>
                  <a:pt x="269748" y="292226"/>
                </a:moveTo>
                <a:lnTo>
                  <a:pt x="228822" y="299100"/>
                </a:lnTo>
                <a:lnTo>
                  <a:pt x="212978" y="299592"/>
                </a:lnTo>
                <a:lnTo>
                  <a:pt x="270500" y="299592"/>
                </a:lnTo>
                <a:lnTo>
                  <a:pt x="269748" y="292226"/>
                </a:lnTo>
                <a:close/>
              </a:path>
              <a:path w="928369" h="335915">
                <a:moveTo>
                  <a:pt x="726186" y="95884"/>
                </a:moveTo>
                <a:lnTo>
                  <a:pt x="685418" y="103409"/>
                </a:lnTo>
                <a:lnTo>
                  <a:pt x="654050" y="132333"/>
                </a:lnTo>
                <a:lnTo>
                  <a:pt x="652018" y="139826"/>
                </a:lnTo>
                <a:lnTo>
                  <a:pt x="652018" y="155194"/>
                </a:lnTo>
                <a:lnTo>
                  <a:pt x="653288" y="161417"/>
                </a:lnTo>
                <a:lnTo>
                  <a:pt x="655955" y="167004"/>
                </a:lnTo>
                <a:lnTo>
                  <a:pt x="658494" y="172593"/>
                </a:lnTo>
                <a:lnTo>
                  <a:pt x="662051" y="177546"/>
                </a:lnTo>
                <a:lnTo>
                  <a:pt x="666750" y="181736"/>
                </a:lnTo>
                <a:lnTo>
                  <a:pt x="671321" y="186054"/>
                </a:lnTo>
                <a:lnTo>
                  <a:pt x="676782" y="189610"/>
                </a:lnTo>
                <a:lnTo>
                  <a:pt x="689356" y="195199"/>
                </a:lnTo>
                <a:lnTo>
                  <a:pt x="696087" y="197357"/>
                </a:lnTo>
                <a:lnTo>
                  <a:pt x="703452" y="198754"/>
                </a:lnTo>
                <a:lnTo>
                  <a:pt x="703452" y="221868"/>
                </a:lnTo>
                <a:lnTo>
                  <a:pt x="624967" y="221868"/>
                </a:lnTo>
                <a:lnTo>
                  <a:pt x="624967" y="258825"/>
                </a:lnTo>
                <a:lnTo>
                  <a:pt x="681863" y="258825"/>
                </a:lnTo>
                <a:lnTo>
                  <a:pt x="702649" y="258635"/>
                </a:lnTo>
                <a:lnTo>
                  <a:pt x="742602" y="257111"/>
                </a:lnTo>
                <a:lnTo>
                  <a:pt x="797734" y="251745"/>
                </a:lnTo>
                <a:lnTo>
                  <a:pt x="830580" y="245617"/>
                </a:lnTo>
                <a:lnTo>
                  <a:pt x="825435" y="219710"/>
                </a:lnTo>
                <a:lnTo>
                  <a:pt x="748919" y="219710"/>
                </a:lnTo>
                <a:lnTo>
                  <a:pt x="748919" y="198754"/>
                </a:lnTo>
                <a:lnTo>
                  <a:pt x="785621" y="181736"/>
                </a:lnTo>
                <a:lnTo>
                  <a:pt x="790320" y="177546"/>
                </a:lnTo>
                <a:lnTo>
                  <a:pt x="793876" y="172593"/>
                </a:lnTo>
                <a:lnTo>
                  <a:pt x="796544" y="167004"/>
                </a:lnTo>
                <a:lnTo>
                  <a:pt x="796948" y="166116"/>
                </a:lnTo>
                <a:lnTo>
                  <a:pt x="721994" y="166116"/>
                </a:lnTo>
                <a:lnTo>
                  <a:pt x="717803" y="165734"/>
                </a:lnTo>
                <a:lnTo>
                  <a:pt x="695706" y="156336"/>
                </a:lnTo>
                <a:lnTo>
                  <a:pt x="693801" y="154177"/>
                </a:lnTo>
                <a:lnTo>
                  <a:pt x="692784" y="151510"/>
                </a:lnTo>
                <a:lnTo>
                  <a:pt x="692784" y="145542"/>
                </a:lnTo>
                <a:lnTo>
                  <a:pt x="721994" y="130682"/>
                </a:lnTo>
                <a:lnTo>
                  <a:pt x="797413" y="130682"/>
                </a:lnTo>
                <a:lnTo>
                  <a:pt x="790320" y="119379"/>
                </a:lnTo>
                <a:lnTo>
                  <a:pt x="754633" y="99313"/>
                </a:lnTo>
                <a:lnTo>
                  <a:pt x="733542" y="96099"/>
                </a:lnTo>
                <a:lnTo>
                  <a:pt x="726186" y="95884"/>
                </a:lnTo>
                <a:close/>
              </a:path>
              <a:path w="928369" h="335915">
                <a:moveTo>
                  <a:pt x="823468" y="209803"/>
                </a:moveTo>
                <a:lnTo>
                  <a:pt x="778351" y="217066"/>
                </a:lnTo>
                <a:lnTo>
                  <a:pt x="748919" y="219710"/>
                </a:lnTo>
                <a:lnTo>
                  <a:pt x="825435" y="219710"/>
                </a:lnTo>
                <a:lnTo>
                  <a:pt x="823468" y="209803"/>
                </a:lnTo>
                <a:close/>
              </a:path>
              <a:path w="928369" h="335915">
                <a:moveTo>
                  <a:pt x="797413" y="130682"/>
                </a:moveTo>
                <a:lnTo>
                  <a:pt x="734694" y="130682"/>
                </a:lnTo>
                <a:lnTo>
                  <a:pt x="742442" y="132079"/>
                </a:lnTo>
                <a:lnTo>
                  <a:pt x="749300" y="135000"/>
                </a:lnTo>
                <a:lnTo>
                  <a:pt x="756157" y="138049"/>
                </a:lnTo>
                <a:lnTo>
                  <a:pt x="759587" y="142494"/>
                </a:lnTo>
                <a:lnTo>
                  <a:pt x="759587" y="151510"/>
                </a:lnTo>
                <a:lnTo>
                  <a:pt x="758698" y="154177"/>
                </a:lnTo>
                <a:lnTo>
                  <a:pt x="756793" y="156336"/>
                </a:lnTo>
                <a:lnTo>
                  <a:pt x="754888" y="158623"/>
                </a:lnTo>
                <a:lnTo>
                  <a:pt x="730503" y="166116"/>
                </a:lnTo>
                <a:lnTo>
                  <a:pt x="796948" y="166116"/>
                </a:lnTo>
                <a:lnTo>
                  <a:pt x="799083" y="161417"/>
                </a:lnTo>
                <a:lnTo>
                  <a:pt x="800481" y="155194"/>
                </a:lnTo>
                <a:lnTo>
                  <a:pt x="800481" y="139826"/>
                </a:lnTo>
                <a:lnTo>
                  <a:pt x="798449" y="132333"/>
                </a:lnTo>
                <a:lnTo>
                  <a:pt x="797413" y="130682"/>
                </a:lnTo>
                <a:close/>
              </a:path>
              <a:path w="928369" h="335915">
                <a:moveTo>
                  <a:pt x="822451" y="53212"/>
                </a:moveTo>
                <a:lnTo>
                  <a:pt x="629665" y="53212"/>
                </a:lnTo>
                <a:lnTo>
                  <a:pt x="629665" y="88392"/>
                </a:lnTo>
                <a:lnTo>
                  <a:pt x="822451" y="88392"/>
                </a:lnTo>
                <a:lnTo>
                  <a:pt x="822451" y="53212"/>
                </a:lnTo>
                <a:close/>
              </a:path>
              <a:path w="928369" h="335915">
                <a:moveTo>
                  <a:pt x="82295" y="8508"/>
                </a:moveTo>
                <a:lnTo>
                  <a:pt x="42519" y="17262"/>
                </a:lnTo>
                <a:lnTo>
                  <a:pt x="9800" y="48212"/>
                </a:lnTo>
                <a:lnTo>
                  <a:pt x="0" y="86613"/>
                </a:lnTo>
                <a:lnTo>
                  <a:pt x="384" y="94944"/>
                </a:lnTo>
                <a:lnTo>
                  <a:pt x="13858" y="131429"/>
                </a:lnTo>
                <a:lnTo>
                  <a:pt x="49784" y="159003"/>
                </a:lnTo>
                <a:lnTo>
                  <a:pt x="82295" y="164719"/>
                </a:lnTo>
                <a:lnTo>
                  <a:pt x="90874" y="164361"/>
                </a:lnTo>
                <a:lnTo>
                  <a:pt x="128603" y="152130"/>
                </a:lnTo>
                <a:lnTo>
                  <a:pt x="154193" y="125983"/>
                </a:lnTo>
                <a:lnTo>
                  <a:pt x="82295" y="125983"/>
                </a:lnTo>
                <a:lnTo>
                  <a:pt x="74324" y="125317"/>
                </a:lnTo>
                <a:lnTo>
                  <a:pt x="43999" y="95188"/>
                </a:lnTo>
                <a:lnTo>
                  <a:pt x="43306" y="86613"/>
                </a:lnTo>
                <a:lnTo>
                  <a:pt x="43999" y="78019"/>
                </a:lnTo>
                <a:lnTo>
                  <a:pt x="74324" y="47783"/>
                </a:lnTo>
                <a:lnTo>
                  <a:pt x="82295" y="47117"/>
                </a:lnTo>
                <a:lnTo>
                  <a:pt x="154142" y="47117"/>
                </a:lnTo>
                <a:lnTo>
                  <a:pt x="150733" y="41782"/>
                </a:lnTo>
                <a:lnTo>
                  <a:pt x="114681" y="14097"/>
                </a:lnTo>
                <a:lnTo>
                  <a:pt x="90874" y="8864"/>
                </a:lnTo>
                <a:lnTo>
                  <a:pt x="82295" y="8508"/>
                </a:lnTo>
                <a:close/>
              </a:path>
              <a:path w="928369" h="335915">
                <a:moveTo>
                  <a:pt x="154142" y="47117"/>
                </a:moveTo>
                <a:lnTo>
                  <a:pt x="82295" y="47117"/>
                </a:lnTo>
                <a:lnTo>
                  <a:pt x="90175" y="47783"/>
                </a:lnTo>
                <a:lnTo>
                  <a:pt x="97424" y="49784"/>
                </a:lnTo>
                <a:lnTo>
                  <a:pt x="121412" y="86613"/>
                </a:lnTo>
                <a:lnTo>
                  <a:pt x="120697" y="95188"/>
                </a:lnTo>
                <a:lnTo>
                  <a:pt x="90175" y="125317"/>
                </a:lnTo>
                <a:lnTo>
                  <a:pt x="82295" y="125983"/>
                </a:lnTo>
                <a:lnTo>
                  <a:pt x="154193" y="125983"/>
                </a:lnTo>
                <a:lnTo>
                  <a:pt x="164719" y="86613"/>
                </a:lnTo>
                <a:lnTo>
                  <a:pt x="164316" y="78228"/>
                </a:lnTo>
                <a:lnTo>
                  <a:pt x="163115" y="70199"/>
                </a:lnTo>
                <a:lnTo>
                  <a:pt x="161129" y="62503"/>
                </a:lnTo>
                <a:lnTo>
                  <a:pt x="158369" y="55118"/>
                </a:lnTo>
                <a:lnTo>
                  <a:pt x="154842" y="48212"/>
                </a:lnTo>
                <a:lnTo>
                  <a:pt x="154142" y="47117"/>
                </a:lnTo>
                <a:close/>
              </a:path>
              <a:path w="928369" h="335915">
                <a:moveTo>
                  <a:pt x="885317" y="8127"/>
                </a:moveTo>
                <a:lnTo>
                  <a:pt x="840232" y="8127"/>
                </a:lnTo>
                <a:lnTo>
                  <a:pt x="840232" y="298957"/>
                </a:lnTo>
                <a:lnTo>
                  <a:pt x="885317" y="298957"/>
                </a:lnTo>
                <a:lnTo>
                  <a:pt x="885317" y="148717"/>
                </a:lnTo>
                <a:lnTo>
                  <a:pt x="928243" y="148717"/>
                </a:lnTo>
                <a:lnTo>
                  <a:pt x="928243" y="111759"/>
                </a:lnTo>
                <a:lnTo>
                  <a:pt x="885317" y="111759"/>
                </a:lnTo>
                <a:lnTo>
                  <a:pt x="885317" y="8127"/>
                </a:lnTo>
                <a:close/>
              </a:path>
              <a:path w="928369" h="335915">
                <a:moveTo>
                  <a:pt x="258063" y="8127"/>
                </a:moveTo>
                <a:lnTo>
                  <a:pt x="212978" y="8127"/>
                </a:lnTo>
                <a:lnTo>
                  <a:pt x="212978" y="173608"/>
                </a:lnTo>
                <a:lnTo>
                  <a:pt x="258063" y="173608"/>
                </a:lnTo>
                <a:lnTo>
                  <a:pt x="258063" y="8127"/>
                </a:lnTo>
                <a:close/>
              </a:path>
              <a:path w="928369" h="335915">
                <a:moveTo>
                  <a:pt x="671194" y="0"/>
                </a:moveTo>
                <a:lnTo>
                  <a:pt x="663320" y="34417"/>
                </a:lnTo>
                <a:lnTo>
                  <a:pt x="667893" y="35559"/>
                </a:lnTo>
                <a:lnTo>
                  <a:pt x="673100" y="36702"/>
                </a:lnTo>
                <a:lnTo>
                  <a:pt x="716788" y="41909"/>
                </a:lnTo>
                <a:lnTo>
                  <a:pt x="729361" y="42545"/>
                </a:lnTo>
                <a:lnTo>
                  <a:pt x="784478" y="42545"/>
                </a:lnTo>
                <a:lnTo>
                  <a:pt x="784478" y="7366"/>
                </a:lnTo>
                <a:lnTo>
                  <a:pt x="735076" y="7366"/>
                </a:lnTo>
                <a:lnTo>
                  <a:pt x="727003" y="7221"/>
                </a:lnTo>
                <a:lnTo>
                  <a:pt x="685609" y="2476"/>
                </a:lnTo>
                <a:lnTo>
                  <a:pt x="678176" y="1238"/>
                </a:lnTo>
                <a:lnTo>
                  <a:pt x="671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7627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7" y="0"/>
                </a:moveTo>
                <a:lnTo>
                  <a:pt x="16383" y="0"/>
                </a:lnTo>
                <a:lnTo>
                  <a:pt x="0" y="82803"/>
                </a:lnTo>
                <a:lnTo>
                  <a:pt x="39116" y="82803"/>
                </a:lnTo>
                <a:lnTo>
                  <a:pt x="63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7714" y="154051"/>
            <a:ext cx="1262380" cy="335280"/>
          </a:xfrm>
          <a:custGeom>
            <a:avLst/>
            <a:gdLst/>
            <a:ahLst/>
            <a:cxnLst/>
            <a:rect l="l" t="t" r="r" b="b"/>
            <a:pathLst>
              <a:path w="1262379" h="335280">
                <a:moveTo>
                  <a:pt x="1080770" y="216281"/>
                </a:moveTo>
                <a:lnTo>
                  <a:pt x="1036065" y="216281"/>
                </a:lnTo>
                <a:lnTo>
                  <a:pt x="1036065" y="335279"/>
                </a:lnTo>
                <a:lnTo>
                  <a:pt x="1217168" y="335279"/>
                </a:lnTo>
                <a:lnTo>
                  <a:pt x="1217168" y="299338"/>
                </a:lnTo>
                <a:lnTo>
                  <a:pt x="1080770" y="299338"/>
                </a:lnTo>
                <a:lnTo>
                  <a:pt x="1080770" y="279146"/>
                </a:lnTo>
                <a:lnTo>
                  <a:pt x="1217168" y="279146"/>
                </a:lnTo>
                <a:lnTo>
                  <a:pt x="1217168" y="245363"/>
                </a:lnTo>
                <a:lnTo>
                  <a:pt x="1080770" y="245363"/>
                </a:lnTo>
                <a:lnTo>
                  <a:pt x="1080770" y="216281"/>
                </a:lnTo>
                <a:close/>
              </a:path>
              <a:path w="1262379" h="335280">
                <a:moveTo>
                  <a:pt x="1217168" y="279146"/>
                </a:moveTo>
                <a:lnTo>
                  <a:pt x="1172337" y="279146"/>
                </a:lnTo>
                <a:lnTo>
                  <a:pt x="1172337" y="299338"/>
                </a:lnTo>
                <a:lnTo>
                  <a:pt x="1217168" y="299338"/>
                </a:lnTo>
                <a:lnTo>
                  <a:pt x="1217168" y="279146"/>
                </a:lnTo>
                <a:close/>
              </a:path>
              <a:path w="1262379" h="335280">
                <a:moveTo>
                  <a:pt x="1217168" y="216281"/>
                </a:moveTo>
                <a:lnTo>
                  <a:pt x="1172337" y="216281"/>
                </a:lnTo>
                <a:lnTo>
                  <a:pt x="1172337" y="245363"/>
                </a:lnTo>
                <a:lnTo>
                  <a:pt x="1217168" y="245363"/>
                </a:lnTo>
                <a:lnTo>
                  <a:pt x="1217168" y="216281"/>
                </a:lnTo>
                <a:close/>
              </a:path>
              <a:path w="1262379" h="335280">
                <a:moveTo>
                  <a:pt x="908431" y="205994"/>
                </a:moveTo>
                <a:lnTo>
                  <a:pt x="720978" y="205994"/>
                </a:lnTo>
                <a:lnTo>
                  <a:pt x="720978" y="242950"/>
                </a:lnTo>
                <a:lnTo>
                  <a:pt x="863346" y="242950"/>
                </a:lnTo>
                <a:lnTo>
                  <a:pt x="863346" y="332739"/>
                </a:lnTo>
                <a:lnTo>
                  <a:pt x="908431" y="332739"/>
                </a:lnTo>
                <a:lnTo>
                  <a:pt x="908431" y="205994"/>
                </a:lnTo>
                <a:close/>
              </a:path>
              <a:path w="1262379" h="335280">
                <a:moveTo>
                  <a:pt x="1057656" y="95630"/>
                </a:moveTo>
                <a:lnTo>
                  <a:pt x="1016285" y="103854"/>
                </a:lnTo>
                <a:lnTo>
                  <a:pt x="985393" y="134366"/>
                </a:lnTo>
                <a:lnTo>
                  <a:pt x="983488" y="142240"/>
                </a:lnTo>
                <a:lnTo>
                  <a:pt x="983488" y="160020"/>
                </a:lnTo>
                <a:lnTo>
                  <a:pt x="1005332" y="192024"/>
                </a:lnTo>
                <a:lnTo>
                  <a:pt x="1042876" y="205438"/>
                </a:lnTo>
                <a:lnTo>
                  <a:pt x="1057656" y="206375"/>
                </a:lnTo>
                <a:lnTo>
                  <a:pt x="1065232" y="206138"/>
                </a:lnTo>
                <a:lnTo>
                  <a:pt x="1104844" y="195262"/>
                </a:lnTo>
                <a:lnTo>
                  <a:pt x="1128507" y="170433"/>
                </a:lnTo>
                <a:lnTo>
                  <a:pt x="1053464" y="170433"/>
                </a:lnTo>
                <a:lnTo>
                  <a:pt x="1049401" y="170052"/>
                </a:lnTo>
                <a:lnTo>
                  <a:pt x="1027557" y="159639"/>
                </a:lnTo>
                <a:lnTo>
                  <a:pt x="1025651" y="157225"/>
                </a:lnTo>
                <a:lnTo>
                  <a:pt x="1024636" y="154304"/>
                </a:lnTo>
                <a:lnTo>
                  <a:pt x="1024636" y="147827"/>
                </a:lnTo>
                <a:lnTo>
                  <a:pt x="1045463" y="132715"/>
                </a:lnTo>
                <a:lnTo>
                  <a:pt x="1049401" y="131825"/>
                </a:lnTo>
                <a:lnTo>
                  <a:pt x="1053464" y="131445"/>
                </a:lnTo>
                <a:lnTo>
                  <a:pt x="1128296" y="131445"/>
                </a:lnTo>
                <a:lnTo>
                  <a:pt x="1126109" y="127507"/>
                </a:lnTo>
                <a:lnTo>
                  <a:pt x="1093033" y="101357"/>
                </a:lnTo>
                <a:lnTo>
                  <a:pt x="1065232" y="95849"/>
                </a:lnTo>
                <a:lnTo>
                  <a:pt x="1057656" y="95630"/>
                </a:lnTo>
                <a:close/>
              </a:path>
              <a:path w="1262379" h="335280">
                <a:moveTo>
                  <a:pt x="1128296" y="131445"/>
                </a:moveTo>
                <a:lnTo>
                  <a:pt x="1066164" y="131445"/>
                </a:lnTo>
                <a:lnTo>
                  <a:pt x="1073912" y="133096"/>
                </a:lnTo>
                <a:lnTo>
                  <a:pt x="1087374" y="139700"/>
                </a:lnTo>
                <a:lnTo>
                  <a:pt x="1090676" y="144525"/>
                </a:lnTo>
                <a:lnTo>
                  <a:pt x="1090676" y="157606"/>
                </a:lnTo>
                <a:lnTo>
                  <a:pt x="1087374" y="162559"/>
                </a:lnTo>
                <a:lnTo>
                  <a:pt x="1073912" y="168909"/>
                </a:lnTo>
                <a:lnTo>
                  <a:pt x="1066164" y="170433"/>
                </a:lnTo>
                <a:lnTo>
                  <a:pt x="1128507" y="170433"/>
                </a:lnTo>
                <a:lnTo>
                  <a:pt x="1129919" y="167894"/>
                </a:lnTo>
                <a:lnTo>
                  <a:pt x="1131951" y="160020"/>
                </a:lnTo>
                <a:lnTo>
                  <a:pt x="1131951" y="142240"/>
                </a:lnTo>
                <a:lnTo>
                  <a:pt x="1129919" y="134366"/>
                </a:lnTo>
                <a:lnTo>
                  <a:pt x="1128296" y="131445"/>
                </a:lnTo>
                <a:close/>
              </a:path>
              <a:path w="1262379" h="335280">
                <a:moveTo>
                  <a:pt x="101600" y="119760"/>
                </a:moveTo>
                <a:lnTo>
                  <a:pt x="56134" y="119760"/>
                </a:lnTo>
                <a:lnTo>
                  <a:pt x="56134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6" y="250444"/>
                </a:lnTo>
                <a:lnTo>
                  <a:pt x="97932" y="249681"/>
                </a:lnTo>
                <a:lnTo>
                  <a:pt x="136779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2379" h="335280">
                <a:moveTo>
                  <a:pt x="198500" y="200025"/>
                </a:moveTo>
                <a:lnTo>
                  <a:pt x="152781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2379" h="335280">
                <a:moveTo>
                  <a:pt x="181483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3" y="173990"/>
                </a:lnTo>
                <a:lnTo>
                  <a:pt x="163322" y="180848"/>
                </a:lnTo>
                <a:lnTo>
                  <a:pt x="174244" y="140334"/>
                </a:lnTo>
                <a:lnTo>
                  <a:pt x="180594" y="99695"/>
                </a:lnTo>
                <a:lnTo>
                  <a:pt x="181483" y="81279"/>
                </a:lnTo>
                <a:lnTo>
                  <a:pt x="181483" y="22732"/>
                </a:lnTo>
                <a:close/>
              </a:path>
              <a:path w="1262379" h="335280">
                <a:moveTo>
                  <a:pt x="1153540" y="52577"/>
                </a:moveTo>
                <a:lnTo>
                  <a:pt x="961516" y="52577"/>
                </a:lnTo>
                <a:lnTo>
                  <a:pt x="961516" y="86995"/>
                </a:lnTo>
                <a:lnTo>
                  <a:pt x="1153540" y="86995"/>
                </a:lnTo>
                <a:lnTo>
                  <a:pt x="1153540" y="52577"/>
                </a:lnTo>
                <a:close/>
              </a:path>
              <a:path w="1262379" h="335280">
                <a:moveTo>
                  <a:pt x="453644" y="22478"/>
                </a:moveTo>
                <a:lnTo>
                  <a:pt x="334644" y="22478"/>
                </a:lnTo>
                <a:lnTo>
                  <a:pt x="334644" y="215264"/>
                </a:lnTo>
                <a:lnTo>
                  <a:pt x="389381" y="215264"/>
                </a:lnTo>
                <a:lnTo>
                  <a:pt x="400571" y="215100"/>
                </a:lnTo>
                <a:lnTo>
                  <a:pt x="442352" y="211294"/>
                </a:lnTo>
                <a:lnTo>
                  <a:pt x="471678" y="204597"/>
                </a:lnTo>
                <a:lnTo>
                  <a:pt x="466078" y="178307"/>
                </a:lnTo>
                <a:lnTo>
                  <a:pt x="379349" y="178307"/>
                </a:lnTo>
                <a:lnTo>
                  <a:pt x="379349" y="58674"/>
                </a:lnTo>
                <a:lnTo>
                  <a:pt x="453644" y="58674"/>
                </a:lnTo>
                <a:lnTo>
                  <a:pt x="453644" y="22478"/>
                </a:lnTo>
                <a:close/>
              </a:path>
              <a:path w="1262379" h="335280">
                <a:moveTo>
                  <a:pt x="464185" y="169418"/>
                </a:moveTo>
                <a:lnTo>
                  <a:pt x="425831" y="176402"/>
                </a:lnTo>
                <a:lnTo>
                  <a:pt x="389381" y="178307"/>
                </a:lnTo>
                <a:lnTo>
                  <a:pt x="466078" y="178307"/>
                </a:lnTo>
                <a:lnTo>
                  <a:pt x="464185" y="169418"/>
                </a:lnTo>
                <a:close/>
              </a:path>
              <a:path w="1262379" h="335280">
                <a:moveTo>
                  <a:pt x="758316" y="54355"/>
                </a:moveTo>
                <a:lnTo>
                  <a:pt x="713866" y="54355"/>
                </a:lnTo>
                <a:lnTo>
                  <a:pt x="713487" y="61545"/>
                </a:lnTo>
                <a:lnTo>
                  <a:pt x="712739" y="68246"/>
                </a:lnTo>
                <a:lnTo>
                  <a:pt x="697230" y="108203"/>
                </a:lnTo>
                <a:lnTo>
                  <a:pt x="666242" y="140334"/>
                </a:lnTo>
                <a:lnTo>
                  <a:pt x="648588" y="153416"/>
                </a:lnTo>
                <a:lnTo>
                  <a:pt x="643128" y="157352"/>
                </a:lnTo>
                <a:lnTo>
                  <a:pt x="637921" y="160908"/>
                </a:lnTo>
                <a:lnTo>
                  <a:pt x="664210" y="192913"/>
                </a:lnTo>
                <a:lnTo>
                  <a:pt x="669798" y="189356"/>
                </a:lnTo>
                <a:lnTo>
                  <a:pt x="707263" y="159766"/>
                </a:lnTo>
                <a:lnTo>
                  <a:pt x="734060" y="130428"/>
                </a:lnTo>
                <a:lnTo>
                  <a:pt x="805329" y="130428"/>
                </a:lnTo>
                <a:lnTo>
                  <a:pt x="752983" y="92709"/>
                </a:lnTo>
                <a:lnTo>
                  <a:pt x="755316" y="83544"/>
                </a:lnTo>
                <a:lnTo>
                  <a:pt x="756983" y="74152"/>
                </a:lnTo>
                <a:lnTo>
                  <a:pt x="757983" y="64545"/>
                </a:lnTo>
                <a:lnTo>
                  <a:pt x="758316" y="54355"/>
                </a:lnTo>
                <a:close/>
              </a:path>
              <a:path w="1262379" h="335280">
                <a:moveTo>
                  <a:pt x="908431" y="7874"/>
                </a:moveTo>
                <a:lnTo>
                  <a:pt x="863346" y="7874"/>
                </a:lnTo>
                <a:lnTo>
                  <a:pt x="863346" y="74675"/>
                </a:lnTo>
                <a:lnTo>
                  <a:pt x="804037" y="74675"/>
                </a:lnTo>
                <a:lnTo>
                  <a:pt x="804037" y="111505"/>
                </a:lnTo>
                <a:lnTo>
                  <a:pt x="863346" y="111505"/>
                </a:lnTo>
                <a:lnTo>
                  <a:pt x="863346" y="190373"/>
                </a:lnTo>
                <a:lnTo>
                  <a:pt x="908431" y="190373"/>
                </a:lnTo>
                <a:lnTo>
                  <a:pt x="908431" y="7874"/>
                </a:lnTo>
                <a:close/>
              </a:path>
              <a:path w="1262379" h="335280">
                <a:moveTo>
                  <a:pt x="805329" y="130428"/>
                </a:moveTo>
                <a:lnTo>
                  <a:pt x="734060" y="130428"/>
                </a:lnTo>
                <a:lnTo>
                  <a:pt x="807593" y="182625"/>
                </a:lnTo>
                <a:lnTo>
                  <a:pt x="833882" y="151002"/>
                </a:lnTo>
                <a:lnTo>
                  <a:pt x="805329" y="130428"/>
                </a:lnTo>
                <a:close/>
              </a:path>
              <a:path w="1262379" h="335280">
                <a:moveTo>
                  <a:pt x="821436" y="17779"/>
                </a:moveTo>
                <a:lnTo>
                  <a:pt x="652144" y="17779"/>
                </a:lnTo>
                <a:lnTo>
                  <a:pt x="652144" y="54355"/>
                </a:lnTo>
                <a:lnTo>
                  <a:pt x="821436" y="54355"/>
                </a:lnTo>
                <a:lnTo>
                  <a:pt x="821436" y="17779"/>
                </a:lnTo>
                <a:close/>
              </a:path>
              <a:path w="1262379" h="335280">
                <a:moveTo>
                  <a:pt x="1217168" y="7874"/>
                </a:moveTo>
                <a:lnTo>
                  <a:pt x="1172083" y="7874"/>
                </a:lnTo>
                <a:lnTo>
                  <a:pt x="1172083" y="200659"/>
                </a:lnTo>
                <a:lnTo>
                  <a:pt x="1217168" y="200659"/>
                </a:lnTo>
                <a:lnTo>
                  <a:pt x="1217168" y="123951"/>
                </a:lnTo>
                <a:lnTo>
                  <a:pt x="1261872" y="123951"/>
                </a:lnTo>
                <a:lnTo>
                  <a:pt x="1261872" y="86995"/>
                </a:lnTo>
                <a:lnTo>
                  <a:pt x="1217168" y="86995"/>
                </a:lnTo>
                <a:lnTo>
                  <a:pt x="1217168" y="7874"/>
                </a:lnTo>
                <a:close/>
              </a:path>
              <a:path w="1262379" h="335280">
                <a:moveTo>
                  <a:pt x="601344" y="143509"/>
                </a:moveTo>
                <a:lnTo>
                  <a:pt x="556894" y="143509"/>
                </a:lnTo>
                <a:lnTo>
                  <a:pt x="556894" y="298703"/>
                </a:lnTo>
                <a:lnTo>
                  <a:pt x="601344" y="298703"/>
                </a:lnTo>
                <a:lnTo>
                  <a:pt x="601344" y="143509"/>
                </a:lnTo>
                <a:close/>
              </a:path>
              <a:path w="1262379" h="335280">
                <a:moveTo>
                  <a:pt x="528828" y="7874"/>
                </a:moveTo>
                <a:lnTo>
                  <a:pt x="484505" y="7874"/>
                </a:lnTo>
                <a:lnTo>
                  <a:pt x="484505" y="287274"/>
                </a:lnTo>
                <a:lnTo>
                  <a:pt x="528828" y="287274"/>
                </a:lnTo>
                <a:lnTo>
                  <a:pt x="528828" y="143509"/>
                </a:lnTo>
                <a:lnTo>
                  <a:pt x="601344" y="143509"/>
                </a:lnTo>
                <a:lnTo>
                  <a:pt x="601344" y="106552"/>
                </a:lnTo>
                <a:lnTo>
                  <a:pt x="528828" y="106552"/>
                </a:lnTo>
                <a:lnTo>
                  <a:pt x="528828" y="7874"/>
                </a:lnTo>
                <a:close/>
              </a:path>
              <a:path w="1262379" h="335280">
                <a:moveTo>
                  <a:pt x="601344" y="7874"/>
                </a:moveTo>
                <a:lnTo>
                  <a:pt x="556894" y="7874"/>
                </a:lnTo>
                <a:lnTo>
                  <a:pt x="556894" y="106552"/>
                </a:lnTo>
                <a:lnTo>
                  <a:pt x="601344" y="106552"/>
                </a:lnTo>
                <a:lnTo>
                  <a:pt x="601344" y="7874"/>
                </a:lnTo>
                <a:close/>
              </a:path>
              <a:path w="1262379" h="335280">
                <a:moveTo>
                  <a:pt x="260350" y="7874"/>
                </a:moveTo>
                <a:lnTo>
                  <a:pt x="215265" y="7874"/>
                </a:lnTo>
                <a:lnTo>
                  <a:pt x="215265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2379" h="335280">
                <a:moveTo>
                  <a:pt x="1003426" y="0"/>
                </a:moveTo>
                <a:lnTo>
                  <a:pt x="995552" y="34163"/>
                </a:lnTo>
                <a:lnTo>
                  <a:pt x="999998" y="35305"/>
                </a:lnTo>
                <a:lnTo>
                  <a:pt x="1005205" y="36449"/>
                </a:lnTo>
                <a:lnTo>
                  <a:pt x="1048131" y="41655"/>
                </a:lnTo>
                <a:lnTo>
                  <a:pt x="1060577" y="42291"/>
                </a:lnTo>
                <a:lnTo>
                  <a:pt x="1114933" y="42291"/>
                </a:lnTo>
                <a:lnTo>
                  <a:pt x="1114933" y="7493"/>
                </a:lnTo>
                <a:lnTo>
                  <a:pt x="1066164" y="7493"/>
                </a:lnTo>
                <a:lnTo>
                  <a:pt x="1058189" y="7348"/>
                </a:lnTo>
                <a:lnTo>
                  <a:pt x="1050083" y="6905"/>
                </a:lnTo>
                <a:lnTo>
                  <a:pt x="1041858" y="6153"/>
                </a:lnTo>
                <a:lnTo>
                  <a:pt x="1033526" y="5079"/>
                </a:lnTo>
                <a:lnTo>
                  <a:pt x="1010326" y="1240"/>
                </a:lnTo>
                <a:lnTo>
                  <a:pt x="100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4571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6" y="0"/>
                </a:moveTo>
                <a:lnTo>
                  <a:pt x="16382" y="0"/>
                </a:lnTo>
                <a:lnTo>
                  <a:pt x="0" y="82803"/>
                </a:lnTo>
                <a:lnTo>
                  <a:pt x="39115" y="82803"/>
                </a:lnTo>
                <a:lnTo>
                  <a:pt x="63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4658" y="154051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1082293" y="216281"/>
                </a:moveTo>
                <a:lnTo>
                  <a:pt x="1037589" y="216281"/>
                </a:lnTo>
                <a:lnTo>
                  <a:pt x="1037589" y="335279"/>
                </a:lnTo>
                <a:lnTo>
                  <a:pt x="1218691" y="335279"/>
                </a:lnTo>
                <a:lnTo>
                  <a:pt x="1218691" y="299338"/>
                </a:lnTo>
                <a:lnTo>
                  <a:pt x="1082293" y="299338"/>
                </a:lnTo>
                <a:lnTo>
                  <a:pt x="1082293" y="279146"/>
                </a:lnTo>
                <a:lnTo>
                  <a:pt x="1218691" y="279146"/>
                </a:lnTo>
                <a:lnTo>
                  <a:pt x="1218691" y="245363"/>
                </a:lnTo>
                <a:lnTo>
                  <a:pt x="1082293" y="245363"/>
                </a:lnTo>
                <a:lnTo>
                  <a:pt x="1082293" y="216281"/>
                </a:lnTo>
                <a:close/>
              </a:path>
              <a:path w="1263650" h="335280">
                <a:moveTo>
                  <a:pt x="1218691" y="279146"/>
                </a:moveTo>
                <a:lnTo>
                  <a:pt x="1173861" y="279146"/>
                </a:lnTo>
                <a:lnTo>
                  <a:pt x="1173861" y="299338"/>
                </a:lnTo>
                <a:lnTo>
                  <a:pt x="1218691" y="299338"/>
                </a:lnTo>
                <a:lnTo>
                  <a:pt x="1218691" y="279146"/>
                </a:lnTo>
                <a:close/>
              </a:path>
              <a:path w="1263650" h="335280">
                <a:moveTo>
                  <a:pt x="1218691" y="216281"/>
                </a:moveTo>
                <a:lnTo>
                  <a:pt x="1173861" y="216281"/>
                </a:lnTo>
                <a:lnTo>
                  <a:pt x="1173861" y="245363"/>
                </a:lnTo>
                <a:lnTo>
                  <a:pt x="1218691" y="245363"/>
                </a:lnTo>
                <a:lnTo>
                  <a:pt x="1218691" y="216281"/>
                </a:lnTo>
                <a:close/>
              </a:path>
              <a:path w="1263650" h="335280">
                <a:moveTo>
                  <a:pt x="909954" y="205994"/>
                </a:moveTo>
                <a:lnTo>
                  <a:pt x="722502" y="205994"/>
                </a:lnTo>
                <a:lnTo>
                  <a:pt x="722502" y="242950"/>
                </a:lnTo>
                <a:lnTo>
                  <a:pt x="864869" y="242950"/>
                </a:lnTo>
                <a:lnTo>
                  <a:pt x="864869" y="332739"/>
                </a:lnTo>
                <a:lnTo>
                  <a:pt x="909954" y="332739"/>
                </a:lnTo>
                <a:lnTo>
                  <a:pt x="909954" y="205994"/>
                </a:lnTo>
                <a:close/>
              </a:path>
              <a:path w="1263650" h="335280">
                <a:moveTo>
                  <a:pt x="614426" y="231521"/>
                </a:moveTo>
                <a:lnTo>
                  <a:pt x="323976" y="231521"/>
                </a:lnTo>
                <a:lnTo>
                  <a:pt x="323976" y="269875"/>
                </a:lnTo>
                <a:lnTo>
                  <a:pt x="614426" y="269875"/>
                </a:lnTo>
                <a:lnTo>
                  <a:pt x="614426" y="231521"/>
                </a:lnTo>
                <a:close/>
              </a:path>
              <a:path w="1263650" h="335280">
                <a:moveTo>
                  <a:pt x="491997" y="164846"/>
                </a:moveTo>
                <a:lnTo>
                  <a:pt x="446531" y="164846"/>
                </a:lnTo>
                <a:lnTo>
                  <a:pt x="446531" y="231521"/>
                </a:lnTo>
                <a:lnTo>
                  <a:pt x="491997" y="231521"/>
                </a:lnTo>
                <a:lnTo>
                  <a:pt x="491997" y="164846"/>
                </a:lnTo>
                <a:close/>
              </a:path>
              <a:path w="1263650" h="335280">
                <a:moveTo>
                  <a:pt x="452881" y="12065"/>
                </a:moveTo>
                <a:lnTo>
                  <a:pt x="452881" y="35178"/>
                </a:lnTo>
                <a:lnTo>
                  <a:pt x="452284" y="43179"/>
                </a:lnTo>
                <a:lnTo>
                  <a:pt x="432165" y="82994"/>
                </a:lnTo>
                <a:lnTo>
                  <a:pt x="400923" y="113252"/>
                </a:lnTo>
                <a:lnTo>
                  <a:pt x="360473" y="139953"/>
                </a:lnTo>
                <a:lnTo>
                  <a:pt x="338581" y="151256"/>
                </a:lnTo>
                <a:lnTo>
                  <a:pt x="361568" y="186181"/>
                </a:lnTo>
                <a:lnTo>
                  <a:pt x="405145" y="161803"/>
                </a:lnTo>
                <a:lnTo>
                  <a:pt x="444817" y="131968"/>
                </a:lnTo>
                <a:lnTo>
                  <a:pt x="466343" y="109727"/>
                </a:lnTo>
                <a:lnTo>
                  <a:pt x="541693" y="109727"/>
                </a:lnTo>
                <a:lnTo>
                  <a:pt x="489457" y="74295"/>
                </a:lnTo>
                <a:lnTo>
                  <a:pt x="493031" y="65222"/>
                </a:lnTo>
                <a:lnTo>
                  <a:pt x="495569" y="56102"/>
                </a:lnTo>
                <a:lnTo>
                  <a:pt x="497083" y="46934"/>
                </a:lnTo>
                <a:lnTo>
                  <a:pt x="497586" y="37719"/>
                </a:lnTo>
                <a:lnTo>
                  <a:pt x="497586" y="14224"/>
                </a:lnTo>
                <a:lnTo>
                  <a:pt x="452881" y="12065"/>
                </a:lnTo>
                <a:close/>
              </a:path>
              <a:path w="1263650" h="335280">
                <a:moveTo>
                  <a:pt x="541693" y="109727"/>
                </a:moveTo>
                <a:lnTo>
                  <a:pt x="466343" y="109727"/>
                </a:lnTo>
                <a:lnTo>
                  <a:pt x="577468" y="184403"/>
                </a:lnTo>
                <a:lnTo>
                  <a:pt x="601979" y="150622"/>
                </a:lnTo>
                <a:lnTo>
                  <a:pt x="541693" y="109727"/>
                </a:lnTo>
                <a:close/>
              </a:path>
              <a:path w="1263650" h="335280">
                <a:moveTo>
                  <a:pt x="1059179" y="95630"/>
                </a:moveTo>
                <a:lnTo>
                  <a:pt x="1017809" y="103854"/>
                </a:lnTo>
                <a:lnTo>
                  <a:pt x="986916" y="134366"/>
                </a:lnTo>
                <a:lnTo>
                  <a:pt x="985012" y="142240"/>
                </a:lnTo>
                <a:lnTo>
                  <a:pt x="985012" y="160020"/>
                </a:lnTo>
                <a:lnTo>
                  <a:pt x="1006855" y="192024"/>
                </a:lnTo>
                <a:lnTo>
                  <a:pt x="1044400" y="205438"/>
                </a:lnTo>
                <a:lnTo>
                  <a:pt x="1059179" y="206375"/>
                </a:lnTo>
                <a:lnTo>
                  <a:pt x="1066756" y="206138"/>
                </a:lnTo>
                <a:lnTo>
                  <a:pt x="1106368" y="195262"/>
                </a:lnTo>
                <a:lnTo>
                  <a:pt x="1130031" y="170433"/>
                </a:lnTo>
                <a:lnTo>
                  <a:pt x="1054989" y="170433"/>
                </a:lnTo>
                <a:lnTo>
                  <a:pt x="1050925" y="170052"/>
                </a:lnTo>
                <a:lnTo>
                  <a:pt x="1029080" y="159639"/>
                </a:lnTo>
                <a:lnTo>
                  <a:pt x="1027176" y="157225"/>
                </a:lnTo>
                <a:lnTo>
                  <a:pt x="1026159" y="154304"/>
                </a:lnTo>
                <a:lnTo>
                  <a:pt x="1026159" y="147827"/>
                </a:lnTo>
                <a:lnTo>
                  <a:pt x="1046988" y="132715"/>
                </a:lnTo>
                <a:lnTo>
                  <a:pt x="1050925" y="131825"/>
                </a:lnTo>
                <a:lnTo>
                  <a:pt x="1054989" y="131445"/>
                </a:lnTo>
                <a:lnTo>
                  <a:pt x="1129820" y="131445"/>
                </a:lnTo>
                <a:lnTo>
                  <a:pt x="1127632" y="127507"/>
                </a:lnTo>
                <a:lnTo>
                  <a:pt x="1094557" y="101357"/>
                </a:lnTo>
                <a:lnTo>
                  <a:pt x="1066756" y="95849"/>
                </a:lnTo>
                <a:lnTo>
                  <a:pt x="1059179" y="95630"/>
                </a:lnTo>
                <a:close/>
              </a:path>
              <a:path w="1263650" h="335280">
                <a:moveTo>
                  <a:pt x="1129820" y="131445"/>
                </a:moveTo>
                <a:lnTo>
                  <a:pt x="1067689" y="131445"/>
                </a:lnTo>
                <a:lnTo>
                  <a:pt x="1075436" y="133096"/>
                </a:lnTo>
                <a:lnTo>
                  <a:pt x="1088897" y="139700"/>
                </a:lnTo>
                <a:lnTo>
                  <a:pt x="1092200" y="144525"/>
                </a:lnTo>
                <a:lnTo>
                  <a:pt x="1092200" y="157606"/>
                </a:lnTo>
                <a:lnTo>
                  <a:pt x="1088897" y="162559"/>
                </a:lnTo>
                <a:lnTo>
                  <a:pt x="1075436" y="168909"/>
                </a:lnTo>
                <a:lnTo>
                  <a:pt x="1067689" y="170433"/>
                </a:lnTo>
                <a:lnTo>
                  <a:pt x="1130031" y="170433"/>
                </a:lnTo>
                <a:lnTo>
                  <a:pt x="1131442" y="167894"/>
                </a:lnTo>
                <a:lnTo>
                  <a:pt x="1133475" y="160020"/>
                </a:lnTo>
                <a:lnTo>
                  <a:pt x="1133475" y="142240"/>
                </a:lnTo>
                <a:lnTo>
                  <a:pt x="1131442" y="134366"/>
                </a:lnTo>
                <a:lnTo>
                  <a:pt x="1129820" y="131445"/>
                </a:lnTo>
                <a:close/>
              </a:path>
              <a:path w="1263650" h="335280">
                <a:moveTo>
                  <a:pt x="101600" y="119760"/>
                </a:moveTo>
                <a:lnTo>
                  <a:pt x="56133" y="119760"/>
                </a:lnTo>
                <a:lnTo>
                  <a:pt x="56133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5" y="250444"/>
                </a:lnTo>
                <a:lnTo>
                  <a:pt x="97932" y="249681"/>
                </a:lnTo>
                <a:lnTo>
                  <a:pt x="136778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3650" h="335280">
                <a:moveTo>
                  <a:pt x="198500" y="200025"/>
                </a:moveTo>
                <a:lnTo>
                  <a:pt x="152780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3650" h="335280">
                <a:moveTo>
                  <a:pt x="181482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2" y="173990"/>
                </a:lnTo>
                <a:lnTo>
                  <a:pt x="163321" y="180848"/>
                </a:lnTo>
                <a:lnTo>
                  <a:pt x="174243" y="140334"/>
                </a:lnTo>
                <a:lnTo>
                  <a:pt x="180593" y="99695"/>
                </a:lnTo>
                <a:lnTo>
                  <a:pt x="181482" y="81279"/>
                </a:lnTo>
                <a:lnTo>
                  <a:pt x="181482" y="22732"/>
                </a:lnTo>
                <a:close/>
              </a:path>
              <a:path w="1263650" h="335280">
                <a:moveTo>
                  <a:pt x="1155064" y="52577"/>
                </a:moveTo>
                <a:lnTo>
                  <a:pt x="963040" y="52577"/>
                </a:lnTo>
                <a:lnTo>
                  <a:pt x="963040" y="86995"/>
                </a:lnTo>
                <a:lnTo>
                  <a:pt x="1155064" y="86995"/>
                </a:lnTo>
                <a:lnTo>
                  <a:pt x="1155064" y="52577"/>
                </a:lnTo>
                <a:close/>
              </a:path>
              <a:path w="1263650" h="335280">
                <a:moveTo>
                  <a:pt x="759840" y="54355"/>
                </a:moveTo>
                <a:lnTo>
                  <a:pt x="715390" y="54355"/>
                </a:lnTo>
                <a:lnTo>
                  <a:pt x="715011" y="61545"/>
                </a:lnTo>
                <a:lnTo>
                  <a:pt x="714263" y="68246"/>
                </a:lnTo>
                <a:lnTo>
                  <a:pt x="698753" y="108203"/>
                </a:lnTo>
                <a:lnTo>
                  <a:pt x="667765" y="140334"/>
                </a:lnTo>
                <a:lnTo>
                  <a:pt x="639444" y="160908"/>
                </a:lnTo>
                <a:lnTo>
                  <a:pt x="665733" y="192913"/>
                </a:lnTo>
                <a:lnTo>
                  <a:pt x="708787" y="159766"/>
                </a:lnTo>
                <a:lnTo>
                  <a:pt x="735583" y="130428"/>
                </a:lnTo>
                <a:lnTo>
                  <a:pt x="806853" y="130428"/>
                </a:lnTo>
                <a:lnTo>
                  <a:pt x="754506" y="92709"/>
                </a:lnTo>
                <a:lnTo>
                  <a:pt x="756840" y="83544"/>
                </a:lnTo>
                <a:lnTo>
                  <a:pt x="758507" y="74152"/>
                </a:lnTo>
                <a:lnTo>
                  <a:pt x="759507" y="64545"/>
                </a:lnTo>
                <a:lnTo>
                  <a:pt x="759840" y="54355"/>
                </a:lnTo>
                <a:close/>
              </a:path>
              <a:path w="1263650" h="335280">
                <a:moveTo>
                  <a:pt x="909954" y="7874"/>
                </a:moveTo>
                <a:lnTo>
                  <a:pt x="864869" y="7874"/>
                </a:lnTo>
                <a:lnTo>
                  <a:pt x="864869" y="74675"/>
                </a:lnTo>
                <a:lnTo>
                  <a:pt x="805561" y="74675"/>
                </a:lnTo>
                <a:lnTo>
                  <a:pt x="805561" y="111505"/>
                </a:lnTo>
                <a:lnTo>
                  <a:pt x="864869" y="111505"/>
                </a:lnTo>
                <a:lnTo>
                  <a:pt x="864869" y="190373"/>
                </a:lnTo>
                <a:lnTo>
                  <a:pt x="909954" y="190373"/>
                </a:lnTo>
                <a:lnTo>
                  <a:pt x="909954" y="7874"/>
                </a:lnTo>
                <a:close/>
              </a:path>
              <a:path w="1263650" h="335280">
                <a:moveTo>
                  <a:pt x="806853" y="130428"/>
                </a:moveTo>
                <a:lnTo>
                  <a:pt x="735583" y="130428"/>
                </a:lnTo>
                <a:lnTo>
                  <a:pt x="809116" y="182625"/>
                </a:lnTo>
                <a:lnTo>
                  <a:pt x="835405" y="151002"/>
                </a:lnTo>
                <a:lnTo>
                  <a:pt x="806853" y="130428"/>
                </a:lnTo>
                <a:close/>
              </a:path>
              <a:path w="1263650" h="335280">
                <a:moveTo>
                  <a:pt x="822959" y="17779"/>
                </a:moveTo>
                <a:lnTo>
                  <a:pt x="653668" y="17779"/>
                </a:lnTo>
                <a:lnTo>
                  <a:pt x="653668" y="54355"/>
                </a:lnTo>
                <a:lnTo>
                  <a:pt x="822959" y="54355"/>
                </a:lnTo>
                <a:lnTo>
                  <a:pt x="822959" y="17779"/>
                </a:lnTo>
                <a:close/>
              </a:path>
              <a:path w="1263650" h="335280">
                <a:moveTo>
                  <a:pt x="1218691" y="7874"/>
                </a:moveTo>
                <a:lnTo>
                  <a:pt x="1173606" y="7874"/>
                </a:lnTo>
                <a:lnTo>
                  <a:pt x="1173606" y="200659"/>
                </a:lnTo>
                <a:lnTo>
                  <a:pt x="1218691" y="200659"/>
                </a:lnTo>
                <a:lnTo>
                  <a:pt x="1218691" y="123951"/>
                </a:lnTo>
                <a:lnTo>
                  <a:pt x="1263395" y="123951"/>
                </a:lnTo>
                <a:lnTo>
                  <a:pt x="1263395" y="86995"/>
                </a:lnTo>
                <a:lnTo>
                  <a:pt x="1218691" y="86995"/>
                </a:lnTo>
                <a:lnTo>
                  <a:pt x="1218691" y="7874"/>
                </a:lnTo>
                <a:close/>
              </a:path>
              <a:path w="1263650" h="335280">
                <a:moveTo>
                  <a:pt x="260350" y="7874"/>
                </a:moveTo>
                <a:lnTo>
                  <a:pt x="215264" y="7874"/>
                </a:lnTo>
                <a:lnTo>
                  <a:pt x="215264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3650" h="335280">
                <a:moveTo>
                  <a:pt x="1004951" y="0"/>
                </a:moveTo>
                <a:lnTo>
                  <a:pt x="997076" y="34163"/>
                </a:lnTo>
                <a:lnTo>
                  <a:pt x="1001521" y="35305"/>
                </a:lnTo>
                <a:lnTo>
                  <a:pt x="1006728" y="36449"/>
                </a:lnTo>
                <a:lnTo>
                  <a:pt x="1049654" y="41655"/>
                </a:lnTo>
                <a:lnTo>
                  <a:pt x="1062101" y="42291"/>
                </a:lnTo>
                <a:lnTo>
                  <a:pt x="1116456" y="42291"/>
                </a:lnTo>
                <a:lnTo>
                  <a:pt x="1116456" y="7493"/>
                </a:lnTo>
                <a:lnTo>
                  <a:pt x="1067689" y="7493"/>
                </a:lnTo>
                <a:lnTo>
                  <a:pt x="1059713" y="7348"/>
                </a:lnTo>
                <a:lnTo>
                  <a:pt x="1051607" y="6905"/>
                </a:lnTo>
                <a:lnTo>
                  <a:pt x="1043382" y="6153"/>
                </a:lnTo>
                <a:lnTo>
                  <a:pt x="1035050" y="5079"/>
                </a:lnTo>
                <a:lnTo>
                  <a:pt x="1011850" y="1240"/>
                </a:lnTo>
                <a:lnTo>
                  <a:pt x="1004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6963" y="2631948"/>
            <a:ext cx="2014727" cy="1978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485259" y="1823084"/>
            <a:ext cx="2865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공이라는</a:t>
            </a:r>
            <a:r>
              <a:rPr sz="3600" spc="-45" dirty="0"/>
              <a:t> </a:t>
            </a:r>
            <a:r>
              <a:rPr sz="3600" spc="125" dirty="0"/>
              <a:t>것은..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4485259" y="2803398"/>
            <a:ext cx="415290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둥글게</a:t>
            </a:r>
            <a:r>
              <a:rPr sz="2800" b="0" spc="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생겼다.</a:t>
            </a:r>
            <a:endParaRPr sz="2800">
              <a:latin typeface="나눔스퀘어OTF Light"/>
              <a:cs typeface="나눔스퀘어OTF Light"/>
            </a:endParaRPr>
          </a:p>
          <a:p>
            <a:pPr marL="12700" marR="5080">
              <a:lnSpc>
                <a:spcPct val="100000"/>
              </a:lnSpc>
            </a:pPr>
            <a:r>
              <a:rPr sz="28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오각형이 여러 개 </a:t>
            </a:r>
            <a:r>
              <a:rPr sz="2800" b="0" spc="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붙어있다.  </a:t>
            </a:r>
            <a:r>
              <a:rPr sz="28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검은색과 </a:t>
            </a:r>
            <a:r>
              <a:rPr sz="28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흰색으로 </a:t>
            </a:r>
            <a:r>
              <a:rPr sz="2800" b="0" spc="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구성된다.  </a:t>
            </a:r>
            <a:r>
              <a:rPr sz="28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반짝반짝 광이</a:t>
            </a:r>
            <a:r>
              <a:rPr sz="2800" b="0" spc="10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5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난다.</a:t>
            </a:r>
            <a:endParaRPr sz="280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4399" y="153796"/>
            <a:ext cx="928369" cy="335915"/>
          </a:xfrm>
          <a:custGeom>
            <a:avLst/>
            <a:gdLst/>
            <a:ahLst/>
            <a:cxnLst/>
            <a:rect l="l" t="t" r="r" b="b"/>
            <a:pathLst>
              <a:path w="928369" h="335915">
                <a:moveTo>
                  <a:pt x="428498" y="215900"/>
                </a:moveTo>
                <a:lnTo>
                  <a:pt x="383413" y="215900"/>
                </a:lnTo>
                <a:lnTo>
                  <a:pt x="383413" y="329438"/>
                </a:lnTo>
                <a:lnTo>
                  <a:pt x="518413" y="329438"/>
                </a:lnTo>
                <a:lnTo>
                  <a:pt x="527012" y="329295"/>
                </a:lnTo>
                <a:lnTo>
                  <a:pt x="571428" y="322597"/>
                </a:lnTo>
                <a:lnTo>
                  <a:pt x="579119" y="320548"/>
                </a:lnTo>
                <a:lnTo>
                  <a:pt x="576311" y="292862"/>
                </a:lnTo>
                <a:lnTo>
                  <a:pt x="428498" y="292862"/>
                </a:lnTo>
                <a:lnTo>
                  <a:pt x="428498" y="215900"/>
                </a:lnTo>
                <a:close/>
              </a:path>
              <a:path w="928369" h="335915">
                <a:moveTo>
                  <a:pt x="575563" y="285495"/>
                </a:moveTo>
                <a:lnTo>
                  <a:pt x="534495" y="292369"/>
                </a:lnTo>
                <a:lnTo>
                  <a:pt x="518413" y="292862"/>
                </a:lnTo>
                <a:lnTo>
                  <a:pt x="576311" y="292862"/>
                </a:lnTo>
                <a:lnTo>
                  <a:pt x="575563" y="285495"/>
                </a:lnTo>
                <a:close/>
              </a:path>
              <a:path w="928369" h="335915">
                <a:moveTo>
                  <a:pt x="563499" y="8127"/>
                </a:moveTo>
                <a:lnTo>
                  <a:pt x="518413" y="8127"/>
                </a:lnTo>
                <a:lnTo>
                  <a:pt x="518413" y="237489"/>
                </a:lnTo>
                <a:lnTo>
                  <a:pt x="563499" y="237489"/>
                </a:lnTo>
                <a:lnTo>
                  <a:pt x="563499" y="134493"/>
                </a:lnTo>
                <a:lnTo>
                  <a:pt x="608202" y="134493"/>
                </a:lnTo>
                <a:lnTo>
                  <a:pt x="608202" y="97662"/>
                </a:lnTo>
                <a:lnTo>
                  <a:pt x="563499" y="97662"/>
                </a:lnTo>
                <a:lnTo>
                  <a:pt x="563499" y="8127"/>
                </a:lnTo>
                <a:close/>
              </a:path>
              <a:path w="928369" h="335915">
                <a:moveTo>
                  <a:pt x="364617" y="18033"/>
                </a:moveTo>
                <a:lnTo>
                  <a:pt x="319913" y="18033"/>
                </a:lnTo>
                <a:lnTo>
                  <a:pt x="319913" y="189229"/>
                </a:lnTo>
                <a:lnTo>
                  <a:pt x="472948" y="189229"/>
                </a:lnTo>
                <a:lnTo>
                  <a:pt x="472948" y="152653"/>
                </a:lnTo>
                <a:lnTo>
                  <a:pt x="364617" y="152653"/>
                </a:lnTo>
                <a:lnTo>
                  <a:pt x="364617" y="110362"/>
                </a:lnTo>
                <a:lnTo>
                  <a:pt x="472948" y="110362"/>
                </a:lnTo>
                <a:lnTo>
                  <a:pt x="472948" y="73786"/>
                </a:lnTo>
                <a:lnTo>
                  <a:pt x="364617" y="73786"/>
                </a:lnTo>
                <a:lnTo>
                  <a:pt x="364617" y="18033"/>
                </a:lnTo>
                <a:close/>
              </a:path>
              <a:path w="928369" h="335915">
                <a:moveTo>
                  <a:pt x="472948" y="110362"/>
                </a:moveTo>
                <a:lnTo>
                  <a:pt x="428117" y="110362"/>
                </a:lnTo>
                <a:lnTo>
                  <a:pt x="428117" y="152653"/>
                </a:lnTo>
                <a:lnTo>
                  <a:pt x="472948" y="152653"/>
                </a:lnTo>
                <a:lnTo>
                  <a:pt x="472948" y="110362"/>
                </a:lnTo>
                <a:close/>
              </a:path>
              <a:path w="928369" h="335915">
                <a:moveTo>
                  <a:pt x="472948" y="18033"/>
                </a:moveTo>
                <a:lnTo>
                  <a:pt x="428117" y="18033"/>
                </a:lnTo>
                <a:lnTo>
                  <a:pt x="428117" y="73786"/>
                </a:lnTo>
                <a:lnTo>
                  <a:pt x="472948" y="73786"/>
                </a:lnTo>
                <a:lnTo>
                  <a:pt x="472948" y="18033"/>
                </a:lnTo>
                <a:close/>
              </a:path>
              <a:path w="928369" h="335915">
                <a:moveTo>
                  <a:pt x="258063" y="187832"/>
                </a:moveTo>
                <a:lnTo>
                  <a:pt x="73787" y="187832"/>
                </a:lnTo>
                <a:lnTo>
                  <a:pt x="73787" y="224027"/>
                </a:lnTo>
                <a:lnTo>
                  <a:pt x="213359" y="224027"/>
                </a:lnTo>
                <a:lnTo>
                  <a:pt x="213359" y="243586"/>
                </a:lnTo>
                <a:lnTo>
                  <a:pt x="74803" y="243586"/>
                </a:lnTo>
                <a:lnTo>
                  <a:pt x="74803" y="335914"/>
                </a:lnTo>
                <a:lnTo>
                  <a:pt x="212978" y="335914"/>
                </a:lnTo>
                <a:lnTo>
                  <a:pt x="221430" y="335750"/>
                </a:lnTo>
                <a:lnTo>
                  <a:pt x="265632" y="328856"/>
                </a:lnTo>
                <a:lnTo>
                  <a:pt x="273303" y="327025"/>
                </a:lnTo>
                <a:lnTo>
                  <a:pt x="270500" y="299592"/>
                </a:lnTo>
                <a:lnTo>
                  <a:pt x="119634" y="299592"/>
                </a:lnTo>
                <a:lnTo>
                  <a:pt x="119634" y="278383"/>
                </a:lnTo>
                <a:lnTo>
                  <a:pt x="258063" y="278383"/>
                </a:lnTo>
                <a:lnTo>
                  <a:pt x="258063" y="187832"/>
                </a:lnTo>
                <a:close/>
              </a:path>
              <a:path w="928369" h="335915">
                <a:moveTo>
                  <a:pt x="269748" y="292226"/>
                </a:moveTo>
                <a:lnTo>
                  <a:pt x="228822" y="299100"/>
                </a:lnTo>
                <a:lnTo>
                  <a:pt x="212978" y="299592"/>
                </a:lnTo>
                <a:lnTo>
                  <a:pt x="270500" y="299592"/>
                </a:lnTo>
                <a:lnTo>
                  <a:pt x="269748" y="292226"/>
                </a:lnTo>
                <a:close/>
              </a:path>
              <a:path w="928369" h="335915">
                <a:moveTo>
                  <a:pt x="726186" y="95884"/>
                </a:moveTo>
                <a:lnTo>
                  <a:pt x="685418" y="103409"/>
                </a:lnTo>
                <a:lnTo>
                  <a:pt x="654050" y="132333"/>
                </a:lnTo>
                <a:lnTo>
                  <a:pt x="652018" y="139826"/>
                </a:lnTo>
                <a:lnTo>
                  <a:pt x="652018" y="155194"/>
                </a:lnTo>
                <a:lnTo>
                  <a:pt x="653288" y="161417"/>
                </a:lnTo>
                <a:lnTo>
                  <a:pt x="655955" y="167004"/>
                </a:lnTo>
                <a:lnTo>
                  <a:pt x="658494" y="172593"/>
                </a:lnTo>
                <a:lnTo>
                  <a:pt x="662051" y="177546"/>
                </a:lnTo>
                <a:lnTo>
                  <a:pt x="666750" y="181736"/>
                </a:lnTo>
                <a:lnTo>
                  <a:pt x="671321" y="186054"/>
                </a:lnTo>
                <a:lnTo>
                  <a:pt x="676782" y="189610"/>
                </a:lnTo>
                <a:lnTo>
                  <a:pt x="689356" y="195199"/>
                </a:lnTo>
                <a:lnTo>
                  <a:pt x="696087" y="197357"/>
                </a:lnTo>
                <a:lnTo>
                  <a:pt x="703452" y="198754"/>
                </a:lnTo>
                <a:lnTo>
                  <a:pt x="703452" y="221868"/>
                </a:lnTo>
                <a:lnTo>
                  <a:pt x="624967" y="221868"/>
                </a:lnTo>
                <a:lnTo>
                  <a:pt x="624967" y="258825"/>
                </a:lnTo>
                <a:lnTo>
                  <a:pt x="681863" y="258825"/>
                </a:lnTo>
                <a:lnTo>
                  <a:pt x="702649" y="258635"/>
                </a:lnTo>
                <a:lnTo>
                  <a:pt x="742602" y="257111"/>
                </a:lnTo>
                <a:lnTo>
                  <a:pt x="797734" y="251745"/>
                </a:lnTo>
                <a:lnTo>
                  <a:pt x="830580" y="245617"/>
                </a:lnTo>
                <a:lnTo>
                  <a:pt x="825435" y="219710"/>
                </a:lnTo>
                <a:lnTo>
                  <a:pt x="748919" y="219710"/>
                </a:lnTo>
                <a:lnTo>
                  <a:pt x="748919" y="198754"/>
                </a:lnTo>
                <a:lnTo>
                  <a:pt x="785621" y="181736"/>
                </a:lnTo>
                <a:lnTo>
                  <a:pt x="790320" y="177546"/>
                </a:lnTo>
                <a:lnTo>
                  <a:pt x="793876" y="172593"/>
                </a:lnTo>
                <a:lnTo>
                  <a:pt x="796544" y="167004"/>
                </a:lnTo>
                <a:lnTo>
                  <a:pt x="796948" y="166116"/>
                </a:lnTo>
                <a:lnTo>
                  <a:pt x="721994" y="166116"/>
                </a:lnTo>
                <a:lnTo>
                  <a:pt x="717803" y="165734"/>
                </a:lnTo>
                <a:lnTo>
                  <a:pt x="695706" y="156336"/>
                </a:lnTo>
                <a:lnTo>
                  <a:pt x="693801" y="154177"/>
                </a:lnTo>
                <a:lnTo>
                  <a:pt x="692784" y="151510"/>
                </a:lnTo>
                <a:lnTo>
                  <a:pt x="692784" y="145542"/>
                </a:lnTo>
                <a:lnTo>
                  <a:pt x="721994" y="130682"/>
                </a:lnTo>
                <a:lnTo>
                  <a:pt x="797413" y="130682"/>
                </a:lnTo>
                <a:lnTo>
                  <a:pt x="790320" y="119379"/>
                </a:lnTo>
                <a:lnTo>
                  <a:pt x="754633" y="99313"/>
                </a:lnTo>
                <a:lnTo>
                  <a:pt x="733542" y="96099"/>
                </a:lnTo>
                <a:lnTo>
                  <a:pt x="726186" y="95884"/>
                </a:lnTo>
                <a:close/>
              </a:path>
              <a:path w="928369" h="335915">
                <a:moveTo>
                  <a:pt x="823468" y="209803"/>
                </a:moveTo>
                <a:lnTo>
                  <a:pt x="778351" y="217066"/>
                </a:lnTo>
                <a:lnTo>
                  <a:pt x="748919" y="219710"/>
                </a:lnTo>
                <a:lnTo>
                  <a:pt x="825435" y="219710"/>
                </a:lnTo>
                <a:lnTo>
                  <a:pt x="823468" y="209803"/>
                </a:lnTo>
                <a:close/>
              </a:path>
              <a:path w="928369" h="335915">
                <a:moveTo>
                  <a:pt x="797413" y="130682"/>
                </a:moveTo>
                <a:lnTo>
                  <a:pt x="734694" y="130682"/>
                </a:lnTo>
                <a:lnTo>
                  <a:pt x="742442" y="132079"/>
                </a:lnTo>
                <a:lnTo>
                  <a:pt x="749300" y="135000"/>
                </a:lnTo>
                <a:lnTo>
                  <a:pt x="756157" y="138049"/>
                </a:lnTo>
                <a:lnTo>
                  <a:pt x="759587" y="142494"/>
                </a:lnTo>
                <a:lnTo>
                  <a:pt x="759587" y="151510"/>
                </a:lnTo>
                <a:lnTo>
                  <a:pt x="758698" y="154177"/>
                </a:lnTo>
                <a:lnTo>
                  <a:pt x="756793" y="156336"/>
                </a:lnTo>
                <a:lnTo>
                  <a:pt x="754888" y="158623"/>
                </a:lnTo>
                <a:lnTo>
                  <a:pt x="730503" y="166116"/>
                </a:lnTo>
                <a:lnTo>
                  <a:pt x="796948" y="166116"/>
                </a:lnTo>
                <a:lnTo>
                  <a:pt x="799083" y="161417"/>
                </a:lnTo>
                <a:lnTo>
                  <a:pt x="800481" y="155194"/>
                </a:lnTo>
                <a:lnTo>
                  <a:pt x="800481" y="139826"/>
                </a:lnTo>
                <a:lnTo>
                  <a:pt x="798449" y="132333"/>
                </a:lnTo>
                <a:lnTo>
                  <a:pt x="797413" y="130682"/>
                </a:lnTo>
                <a:close/>
              </a:path>
              <a:path w="928369" h="335915">
                <a:moveTo>
                  <a:pt x="822451" y="53212"/>
                </a:moveTo>
                <a:lnTo>
                  <a:pt x="629665" y="53212"/>
                </a:lnTo>
                <a:lnTo>
                  <a:pt x="629665" y="88392"/>
                </a:lnTo>
                <a:lnTo>
                  <a:pt x="822451" y="88392"/>
                </a:lnTo>
                <a:lnTo>
                  <a:pt x="822451" y="53212"/>
                </a:lnTo>
                <a:close/>
              </a:path>
              <a:path w="928369" h="335915">
                <a:moveTo>
                  <a:pt x="82295" y="8508"/>
                </a:moveTo>
                <a:lnTo>
                  <a:pt x="42519" y="17262"/>
                </a:lnTo>
                <a:lnTo>
                  <a:pt x="9800" y="48212"/>
                </a:lnTo>
                <a:lnTo>
                  <a:pt x="0" y="86613"/>
                </a:lnTo>
                <a:lnTo>
                  <a:pt x="384" y="94944"/>
                </a:lnTo>
                <a:lnTo>
                  <a:pt x="13858" y="131429"/>
                </a:lnTo>
                <a:lnTo>
                  <a:pt x="49784" y="159003"/>
                </a:lnTo>
                <a:lnTo>
                  <a:pt x="82295" y="164719"/>
                </a:lnTo>
                <a:lnTo>
                  <a:pt x="90874" y="164361"/>
                </a:lnTo>
                <a:lnTo>
                  <a:pt x="128603" y="152130"/>
                </a:lnTo>
                <a:lnTo>
                  <a:pt x="154193" y="125983"/>
                </a:lnTo>
                <a:lnTo>
                  <a:pt x="82295" y="125983"/>
                </a:lnTo>
                <a:lnTo>
                  <a:pt x="74324" y="125317"/>
                </a:lnTo>
                <a:lnTo>
                  <a:pt x="43999" y="95188"/>
                </a:lnTo>
                <a:lnTo>
                  <a:pt x="43306" y="86613"/>
                </a:lnTo>
                <a:lnTo>
                  <a:pt x="43999" y="78019"/>
                </a:lnTo>
                <a:lnTo>
                  <a:pt x="74324" y="47783"/>
                </a:lnTo>
                <a:lnTo>
                  <a:pt x="82295" y="47117"/>
                </a:lnTo>
                <a:lnTo>
                  <a:pt x="154142" y="47117"/>
                </a:lnTo>
                <a:lnTo>
                  <a:pt x="150733" y="41782"/>
                </a:lnTo>
                <a:lnTo>
                  <a:pt x="114681" y="14097"/>
                </a:lnTo>
                <a:lnTo>
                  <a:pt x="90874" y="8864"/>
                </a:lnTo>
                <a:lnTo>
                  <a:pt x="82295" y="8508"/>
                </a:lnTo>
                <a:close/>
              </a:path>
              <a:path w="928369" h="335915">
                <a:moveTo>
                  <a:pt x="154142" y="47117"/>
                </a:moveTo>
                <a:lnTo>
                  <a:pt x="82295" y="47117"/>
                </a:lnTo>
                <a:lnTo>
                  <a:pt x="90175" y="47783"/>
                </a:lnTo>
                <a:lnTo>
                  <a:pt x="97424" y="49784"/>
                </a:lnTo>
                <a:lnTo>
                  <a:pt x="121412" y="86613"/>
                </a:lnTo>
                <a:lnTo>
                  <a:pt x="120697" y="95188"/>
                </a:lnTo>
                <a:lnTo>
                  <a:pt x="90175" y="125317"/>
                </a:lnTo>
                <a:lnTo>
                  <a:pt x="82295" y="125983"/>
                </a:lnTo>
                <a:lnTo>
                  <a:pt x="154193" y="125983"/>
                </a:lnTo>
                <a:lnTo>
                  <a:pt x="164719" y="86613"/>
                </a:lnTo>
                <a:lnTo>
                  <a:pt x="164316" y="78228"/>
                </a:lnTo>
                <a:lnTo>
                  <a:pt x="163115" y="70199"/>
                </a:lnTo>
                <a:lnTo>
                  <a:pt x="161129" y="62503"/>
                </a:lnTo>
                <a:lnTo>
                  <a:pt x="158369" y="55118"/>
                </a:lnTo>
                <a:lnTo>
                  <a:pt x="154842" y="48212"/>
                </a:lnTo>
                <a:lnTo>
                  <a:pt x="154142" y="47117"/>
                </a:lnTo>
                <a:close/>
              </a:path>
              <a:path w="928369" h="335915">
                <a:moveTo>
                  <a:pt x="885317" y="8127"/>
                </a:moveTo>
                <a:lnTo>
                  <a:pt x="840232" y="8127"/>
                </a:lnTo>
                <a:lnTo>
                  <a:pt x="840232" y="298957"/>
                </a:lnTo>
                <a:lnTo>
                  <a:pt x="885317" y="298957"/>
                </a:lnTo>
                <a:lnTo>
                  <a:pt x="885317" y="148717"/>
                </a:lnTo>
                <a:lnTo>
                  <a:pt x="928243" y="148717"/>
                </a:lnTo>
                <a:lnTo>
                  <a:pt x="928243" y="111759"/>
                </a:lnTo>
                <a:lnTo>
                  <a:pt x="885317" y="111759"/>
                </a:lnTo>
                <a:lnTo>
                  <a:pt x="885317" y="8127"/>
                </a:lnTo>
                <a:close/>
              </a:path>
              <a:path w="928369" h="335915">
                <a:moveTo>
                  <a:pt x="258063" y="8127"/>
                </a:moveTo>
                <a:lnTo>
                  <a:pt x="212978" y="8127"/>
                </a:lnTo>
                <a:lnTo>
                  <a:pt x="212978" y="173608"/>
                </a:lnTo>
                <a:lnTo>
                  <a:pt x="258063" y="173608"/>
                </a:lnTo>
                <a:lnTo>
                  <a:pt x="258063" y="8127"/>
                </a:lnTo>
                <a:close/>
              </a:path>
              <a:path w="928369" h="335915">
                <a:moveTo>
                  <a:pt x="671194" y="0"/>
                </a:moveTo>
                <a:lnTo>
                  <a:pt x="663320" y="34417"/>
                </a:lnTo>
                <a:lnTo>
                  <a:pt x="667893" y="35559"/>
                </a:lnTo>
                <a:lnTo>
                  <a:pt x="673100" y="36702"/>
                </a:lnTo>
                <a:lnTo>
                  <a:pt x="716788" y="41909"/>
                </a:lnTo>
                <a:lnTo>
                  <a:pt x="729361" y="42545"/>
                </a:lnTo>
                <a:lnTo>
                  <a:pt x="784478" y="42545"/>
                </a:lnTo>
                <a:lnTo>
                  <a:pt x="784478" y="7366"/>
                </a:lnTo>
                <a:lnTo>
                  <a:pt x="735076" y="7366"/>
                </a:lnTo>
                <a:lnTo>
                  <a:pt x="727003" y="7221"/>
                </a:lnTo>
                <a:lnTo>
                  <a:pt x="685609" y="2476"/>
                </a:lnTo>
                <a:lnTo>
                  <a:pt x="678176" y="1238"/>
                </a:lnTo>
                <a:lnTo>
                  <a:pt x="671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7627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7" y="0"/>
                </a:moveTo>
                <a:lnTo>
                  <a:pt x="16383" y="0"/>
                </a:lnTo>
                <a:lnTo>
                  <a:pt x="0" y="82803"/>
                </a:lnTo>
                <a:lnTo>
                  <a:pt x="39116" y="82803"/>
                </a:lnTo>
                <a:lnTo>
                  <a:pt x="63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7714" y="154051"/>
            <a:ext cx="1262380" cy="335280"/>
          </a:xfrm>
          <a:custGeom>
            <a:avLst/>
            <a:gdLst/>
            <a:ahLst/>
            <a:cxnLst/>
            <a:rect l="l" t="t" r="r" b="b"/>
            <a:pathLst>
              <a:path w="1262379" h="335280">
                <a:moveTo>
                  <a:pt x="1080770" y="216281"/>
                </a:moveTo>
                <a:lnTo>
                  <a:pt x="1036065" y="216281"/>
                </a:lnTo>
                <a:lnTo>
                  <a:pt x="1036065" y="335279"/>
                </a:lnTo>
                <a:lnTo>
                  <a:pt x="1217168" y="335279"/>
                </a:lnTo>
                <a:lnTo>
                  <a:pt x="1217168" y="299338"/>
                </a:lnTo>
                <a:lnTo>
                  <a:pt x="1080770" y="299338"/>
                </a:lnTo>
                <a:lnTo>
                  <a:pt x="1080770" y="279146"/>
                </a:lnTo>
                <a:lnTo>
                  <a:pt x="1217168" y="279146"/>
                </a:lnTo>
                <a:lnTo>
                  <a:pt x="1217168" y="245363"/>
                </a:lnTo>
                <a:lnTo>
                  <a:pt x="1080770" y="245363"/>
                </a:lnTo>
                <a:lnTo>
                  <a:pt x="1080770" y="216281"/>
                </a:lnTo>
                <a:close/>
              </a:path>
              <a:path w="1262379" h="335280">
                <a:moveTo>
                  <a:pt x="1217168" y="279146"/>
                </a:moveTo>
                <a:lnTo>
                  <a:pt x="1172337" y="279146"/>
                </a:lnTo>
                <a:lnTo>
                  <a:pt x="1172337" y="299338"/>
                </a:lnTo>
                <a:lnTo>
                  <a:pt x="1217168" y="299338"/>
                </a:lnTo>
                <a:lnTo>
                  <a:pt x="1217168" y="279146"/>
                </a:lnTo>
                <a:close/>
              </a:path>
              <a:path w="1262379" h="335280">
                <a:moveTo>
                  <a:pt x="1217168" y="216281"/>
                </a:moveTo>
                <a:lnTo>
                  <a:pt x="1172337" y="216281"/>
                </a:lnTo>
                <a:lnTo>
                  <a:pt x="1172337" y="245363"/>
                </a:lnTo>
                <a:lnTo>
                  <a:pt x="1217168" y="245363"/>
                </a:lnTo>
                <a:lnTo>
                  <a:pt x="1217168" y="216281"/>
                </a:lnTo>
                <a:close/>
              </a:path>
              <a:path w="1262379" h="335280">
                <a:moveTo>
                  <a:pt x="908431" y="205994"/>
                </a:moveTo>
                <a:lnTo>
                  <a:pt x="720978" y="205994"/>
                </a:lnTo>
                <a:lnTo>
                  <a:pt x="720978" y="242950"/>
                </a:lnTo>
                <a:lnTo>
                  <a:pt x="863346" y="242950"/>
                </a:lnTo>
                <a:lnTo>
                  <a:pt x="863346" y="332739"/>
                </a:lnTo>
                <a:lnTo>
                  <a:pt x="908431" y="332739"/>
                </a:lnTo>
                <a:lnTo>
                  <a:pt x="908431" y="205994"/>
                </a:lnTo>
                <a:close/>
              </a:path>
              <a:path w="1262379" h="335280">
                <a:moveTo>
                  <a:pt x="1057656" y="95630"/>
                </a:moveTo>
                <a:lnTo>
                  <a:pt x="1016285" y="103854"/>
                </a:lnTo>
                <a:lnTo>
                  <a:pt x="985393" y="134366"/>
                </a:lnTo>
                <a:lnTo>
                  <a:pt x="983488" y="142240"/>
                </a:lnTo>
                <a:lnTo>
                  <a:pt x="983488" y="160020"/>
                </a:lnTo>
                <a:lnTo>
                  <a:pt x="1005332" y="192024"/>
                </a:lnTo>
                <a:lnTo>
                  <a:pt x="1042876" y="205438"/>
                </a:lnTo>
                <a:lnTo>
                  <a:pt x="1057656" y="206375"/>
                </a:lnTo>
                <a:lnTo>
                  <a:pt x="1065232" y="206138"/>
                </a:lnTo>
                <a:lnTo>
                  <a:pt x="1104844" y="195262"/>
                </a:lnTo>
                <a:lnTo>
                  <a:pt x="1128507" y="170433"/>
                </a:lnTo>
                <a:lnTo>
                  <a:pt x="1053464" y="170433"/>
                </a:lnTo>
                <a:lnTo>
                  <a:pt x="1049401" y="170052"/>
                </a:lnTo>
                <a:lnTo>
                  <a:pt x="1027557" y="159639"/>
                </a:lnTo>
                <a:lnTo>
                  <a:pt x="1025651" y="157225"/>
                </a:lnTo>
                <a:lnTo>
                  <a:pt x="1024636" y="154304"/>
                </a:lnTo>
                <a:lnTo>
                  <a:pt x="1024636" y="147827"/>
                </a:lnTo>
                <a:lnTo>
                  <a:pt x="1045463" y="132715"/>
                </a:lnTo>
                <a:lnTo>
                  <a:pt x="1049401" y="131825"/>
                </a:lnTo>
                <a:lnTo>
                  <a:pt x="1053464" y="131445"/>
                </a:lnTo>
                <a:lnTo>
                  <a:pt x="1128296" y="131445"/>
                </a:lnTo>
                <a:lnTo>
                  <a:pt x="1126109" y="127507"/>
                </a:lnTo>
                <a:lnTo>
                  <a:pt x="1093033" y="101357"/>
                </a:lnTo>
                <a:lnTo>
                  <a:pt x="1065232" y="95849"/>
                </a:lnTo>
                <a:lnTo>
                  <a:pt x="1057656" y="95630"/>
                </a:lnTo>
                <a:close/>
              </a:path>
              <a:path w="1262379" h="335280">
                <a:moveTo>
                  <a:pt x="1128296" y="131445"/>
                </a:moveTo>
                <a:lnTo>
                  <a:pt x="1066164" y="131445"/>
                </a:lnTo>
                <a:lnTo>
                  <a:pt x="1073912" y="133096"/>
                </a:lnTo>
                <a:lnTo>
                  <a:pt x="1087374" y="139700"/>
                </a:lnTo>
                <a:lnTo>
                  <a:pt x="1090676" y="144525"/>
                </a:lnTo>
                <a:lnTo>
                  <a:pt x="1090676" y="157606"/>
                </a:lnTo>
                <a:lnTo>
                  <a:pt x="1087374" y="162559"/>
                </a:lnTo>
                <a:lnTo>
                  <a:pt x="1073912" y="168909"/>
                </a:lnTo>
                <a:lnTo>
                  <a:pt x="1066164" y="170433"/>
                </a:lnTo>
                <a:lnTo>
                  <a:pt x="1128507" y="170433"/>
                </a:lnTo>
                <a:lnTo>
                  <a:pt x="1129919" y="167894"/>
                </a:lnTo>
                <a:lnTo>
                  <a:pt x="1131951" y="160020"/>
                </a:lnTo>
                <a:lnTo>
                  <a:pt x="1131951" y="142240"/>
                </a:lnTo>
                <a:lnTo>
                  <a:pt x="1129919" y="134366"/>
                </a:lnTo>
                <a:lnTo>
                  <a:pt x="1128296" y="131445"/>
                </a:lnTo>
                <a:close/>
              </a:path>
              <a:path w="1262379" h="335280">
                <a:moveTo>
                  <a:pt x="101600" y="119760"/>
                </a:moveTo>
                <a:lnTo>
                  <a:pt x="56134" y="119760"/>
                </a:lnTo>
                <a:lnTo>
                  <a:pt x="56134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6" y="250444"/>
                </a:lnTo>
                <a:lnTo>
                  <a:pt x="97932" y="249681"/>
                </a:lnTo>
                <a:lnTo>
                  <a:pt x="136779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2379" h="335280">
                <a:moveTo>
                  <a:pt x="198500" y="200025"/>
                </a:moveTo>
                <a:lnTo>
                  <a:pt x="152781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2379" h="335280">
                <a:moveTo>
                  <a:pt x="181483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3" y="173990"/>
                </a:lnTo>
                <a:lnTo>
                  <a:pt x="163322" y="180848"/>
                </a:lnTo>
                <a:lnTo>
                  <a:pt x="174244" y="140334"/>
                </a:lnTo>
                <a:lnTo>
                  <a:pt x="180594" y="99695"/>
                </a:lnTo>
                <a:lnTo>
                  <a:pt x="181483" y="81279"/>
                </a:lnTo>
                <a:lnTo>
                  <a:pt x="181483" y="22732"/>
                </a:lnTo>
                <a:close/>
              </a:path>
              <a:path w="1262379" h="335280">
                <a:moveTo>
                  <a:pt x="1153540" y="52577"/>
                </a:moveTo>
                <a:lnTo>
                  <a:pt x="961516" y="52577"/>
                </a:lnTo>
                <a:lnTo>
                  <a:pt x="961516" y="86995"/>
                </a:lnTo>
                <a:lnTo>
                  <a:pt x="1153540" y="86995"/>
                </a:lnTo>
                <a:lnTo>
                  <a:pt x="1153540" y="52577"/>
                </a:lnTo>
                <a:close/>
              </a:path>
              <a:path w="1262379" h="335280">
                <a:moveTo>
                  <a:pt x="453644" y="22478"/>
                </a:moveTo>
                <a:lnTo>
                  <a:pt x="334644" y="22478"/>
                </a:lnTo>
                <a:lnTo>
                  <a:pt x="334644" y="215264"/>
                </a:lnTo>
                <a:lnTo>
                  <a:pt x="389381" y="215264"/>
                </a:lnTo>
                <a:lnTo>
                  <a:pt x="400571" y="215100"/>
                </a:lnTo>
                <a:lnTo>
                  <a:pt x="442352" y="211294"/>
                </a:lnTo>
                <a:lnTo>
                  <a:pt x="471678" y="204597"/>
                </a:lnTo>
                <a:lnTo>
                  <a:pt x="466078" y="178307"/>
                </a:lnTo>
                <a:lnTo>
                  <a:pt x="379349" y="178307"/>
                </a:lnTo>
                <a:lnTo>
                  <a:pt x="379349" y="58674"/>
                </a:lnTo>
                <a:lnTo>
                  <a:pt x="453644" y="58674"/>
                </a:lnTo>
                <a:lnTo>
                  <a:pt x="453644" y="22478"/>
                </a:lnTo>
                <a:close/>
              </a:path>
              <a:path w="1262379" h="335280">
                <a:moveTo>
                  <a:pt x="464185" y="169418"/>
                </a:moveTo>
                <a:lnTo>
                  <a:pt x="425831" y="176402"/>
                </a:lnTo>
                <a:lnTo>
                  <a:pt x="389381" y="178307"/>
                </a:lnTo>
                <a:lnTo>
                  <a:pt x="466078" y="178307"/>
                </a:lnTo>
                <a:lnTo>
                  <a:pt x="464185" y="169418"/>
                </a:lnTo>
                <a:close/>
              </a:path>
              <a:path w="1262379" h="335280">
                <a:moveTo>
                  <a:pt x="758316" y="54355"/>
                </a:moveTo>
                <a:lnTo>
                  <a:pt x="713866" y="54355"/>
                </a:lnTo>
                <a:lnTo>
                  <a:pt x="713487" y="61545"/>
                </a:lnTo>
                <a:lnTo>
                  <a:pt x="712739" y="68246"/>
                </a:lnTo>
                <a:lnTo>
                  <a:pt x="697230" y="108203"/>
                </a:lnTo>
                <a:lnTo>
                  <a:pt x="666242" y="140334"/>
                </a:lnTo>
                <a:lnTo>
                  <a:pt x="648588" y="153416"/>
                </a:lnTo>
                <a:lnTo>
                  <a:pt x="643128" y="157352"/>
                </a:lnTo>
                <a:lnTo>
                  <a:pt x="637921" y="160908"/>
                </a:lnTo>
                <a:lnTo>
                  <a:pt x="664210" y="192913"/>
                </a:lnTo>
                <a:lnTo>
                  <a:pt x="669798" y="189356"/>
                </a:lnTo>
                <a:lnTo>
                  <a:pt x="707263" y="159766"/>
                </a:lnTo>
                <a:lnTo>
                  <a:pt x="734060" y="130428"/>
                </a:lnTo>
                <a:lnTo>
                  <a:pt x="805329" y="130428"/>
                </a:lnTo>
                <a:lnTo>
                  <a:pt x="752983" y="92709"/>
                </a:lnTo>
                <a:lnTo>
                  <a:pt x="755316" y="83544"/>
                </a:lnTo>
                <a:lnTo>
                  <a:pt x="756983" y="74152"/>
                </a:lnTo>
                <a:lnTo>
                  <a:pt x="757983" y="64545"/>
                </a:lnTo>
                <a:lnTo>
                  <a:pt x="758316" y="54355"/>
                </a:lnTo>
                <a:close/>
              </a:path>
              <a:path w="1262379" h="335280">
                <a:moveTo>
                  <a:pt x="908431" y="7874"/>
                </a:moveTo>
                <a:lnTo>
                  <a:pt x="863346" y="7874"/>
                </a:lnTo>
                <a:lnTo>
                  <a:pt x="863346" y="74675"/>
                </a:lnTo>
                <a:lnTo>
                  <a:pt x="804037" y="74675"/>
                </a:lnTo>
                <a:lnTo>
                  <a:pt x="804037" y="111505"/>
                </a:lnTo>
                <a:lnTo>
                  <a:pt x="863346" y="111505"/>
                </a:lnTo>
                <a:lnTo>
                  <a:pt x="863346" y="190373"/>
                </a:lnTo>
                <a:lnTo>
                  <a:pt x="908431" y="190373"/>
                </a:lnTo>
                <a:lnTo>
                  <a:pt x="908431" y="7874"/>
                </a:lnTo>
                <a:close/>
              </a:path>
              <a:path w="1262379" h="335280">
                <a:moveTo>
                  <a:pt x="805329" y="130428"/>
                </a:moveTo>
                <a:lnTo>
                  <a:pt x="734060" y="130428"/>
                </a:lnTo>
                <a:lnTo>
                  <a:pt x="807593" y="182625"/>
                </a:lnTo>
                <a:lnTo>
                  <a:pt x="833882" y="151002"/>
                </a:lnTo>
                <a:lnTo>
                  <a:pt x="805329" y="130428"/>
                </a:lnTo>
                <a:close/>
              </a:path>
              <a:path w="1262379" h="335280">
                <a:moveTo>
                  <a:pt x="821436" y="17779"/>
                </a:moveTo>
                <a:lnTo>
                  <a:pt x="652144" y="17779"/>
                </a:lnTo>
                <a:lnTo>
                  <a:pt x="652144" y="54355"/>
                </a:lnTo>
                <a:lnTo>
                  <a:pt x="821436" y="54355"/>
                </a:lnTo>
                <a:lnTo>
                  <a:pt x="821436" y="17779"/>
                </a:lnTo>
                <a:close/>
              </a:path>
              <a:path w="1262379" h="335280">
                <a:moveTo>
                  <a:pt x="1217168" y="7874"/>
                </a:moveTo>
                <a:lnTo>
                  <a:pt x="1172083" y="7874"/>
                </a:lnTo>
                <a:lnTo>
                  <a:pt x="1172083" y="200659"/>
                </a:lnTo>
                <a:lnTo>
                  <a:pt x="1217168" y="200659"/>
                </a:lnTo>
                <a:lnTo>
                  <a:pt x="1217168" y="123951"/>
                </a:lnTo>
                <a:lnTo>
                  <a:pt x="1261872" y="123951"/>
                </a:lnTo>
                <a:lnTo>
                  <a:pt x="1261872" y="86995"/>
                </a:lnTo>
                <a:lnTo>
                  <a:pt x="1217168" y="86995"/>
                </a:lnTo>
                <a:lnTo>
                  <a:pt x="1217168" y="7874"/>
                </a:lnTo>
                <a:close/>
              </a:path>
              <a:path w="1262379" h="335280">
                <a:moveTo>
                  <a:pt x="601344" y="143509"/>
                </a:moveTo>
                <a:lnTo>
                  <a:pt x="556894" y="143509"/>
                </a:lnTo>
                <a:lnTo>
                  <a:pt x="556894" y="298703"/>
                </a:lnTo>
                <a:lnTo>
                  <a:pt x="601344" y="298703"/>
                </a:lnTo>
                <a:lnTo>
                  <a:pt x="601344" y="143509"/>
                </a:lnTo>
                <a:close/>
              </a:path>
              <a:path w="1262379" h="335280">
                <a:moveTo>
                  <a:pt x="528828" y="7874"/>
                </a:moveTo>
                <a:lnTo>
                  <a:pt x="484505" y="7874"/>
                </a:lnTo>
                <a:lnTo>
                  <a:pt x="484505" y="287274"/>
                </a:lnTo>
                <a:lnTo>
                  <a:pt x="528828" y="287274"/>
                </a:lnTo>
                <a:lnTo>
                  <a:pt x="528828" y="143509"/>
                </a:lnTo>
                <a:lnTo>
                  <a:pt x="601344" y="143509"/>
                </a:lnTo>
                <a:lnTo>
                  <a:pt x="601344" y="106552"/>
                </a:lnTo>
                <a:lnTo>
                  <a:pt x="528828" y="106552"/>
                </a:lnTo>
                <a:lnTo>
                  <a:pt x="528828" y="7874"/>
                </a:lnTo>
                <a:close/>
              </a:path>
              <a:path w="1262379" h="335280">
                <a:moveTo>
                  <a:pt x="601344" y="7874"/>
                </a:moveTo>
                <a:lnTo>
                  <a:pt x="556894" y="7874"/>
                </a:lnTo>
                <a:lnTo>
                  <a:pt x="556894" y="106552"/>
                </a:lnTo>
                <a:lnTo>
                  <a:pt x="601344" y="106552"/>
                </a:lnTo>
                <a:lnTo>
                  <a:pt x="601344" y="7874"/>
                </a:lnTo>
                <a:close/>
              </a:path>
              <a:path w="1262379" h="335280">
                <a:moveTo>
                  <a:pt x="260350" y="7874"/>
                </a:moveTo>
                <a:lnTo>
                  <a:pt x="215265" y="7874"/>
                </a:lnTo>
                <a:lnTo>
                  <a:pt x="215265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2379" h="335280">
                <a:moveTo>
                  <a:pt x="1003426" y="0"/>
                </a:moveTo>
                <a:lnTo>
                  <a:pt x="995552" y="34163"/>
                </a:lnTo>
                <a:lnTo>
                  <a:pt x="999998" y="35305"/>
                </a:lnTo>
                <a:lnTo>
                  <a:pt x="1005205" y="36449"/>
                </a:lnTo>
                <a:lnTo>
                  <a:pt x="1048131" y="41655"/>
                </a:lnTo>
                <a:lnTo>
                  <a:pt x="1060577" y="42291"/>
                </a:lnTo>
                <a:lnTo>
                  <a:pt x="1114933" y="42291"/>
                </a:lnTo>
                <a:lnTo>
                  <a:pt x="1114933" y="7493"/>
                </a:lnTo>
                <a:lnTo>
                  <a:pt x="1066164" y="7493"/>
                </a:lnTo>
                <a:lnTo>
                  <a:pt x="1058189" y="7348"/>
                </a:lnTo>
                <a:lnTo>
                  <a:pt x="1050083" y="6905"/>
                </a:lnTo>
                <a:lnTo>
                  <a:pt x="1041858" y="6153"/>
                </a:lnTo>
                <a:lnTo>
                  <a:pt x="1033526" y="5079"/>
                </a:lnTo>
                <a:lnTo>
                  <a:pt x="1010326" y="1240"/>
                </a:lnTo>
                <a:lnTo>
                  <a:pt x="100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4571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6" y="0"/>
                </a:moveTo>
                <a:lnTo>
                  <a:pt x="16382" y="0"/>
                </a:lnTo>
                <a:lnTo>
                  <a:pt x="0" y="82803"/>
                </a:lnTo>
                <a:lnTo>
                  <a:pt x="39115" y="82803"/>
                </a:lnTo>
                <a:lnTo>
                  <a:pt x="63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4658" y="154051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1082293" y="216281"/>
                </a:moveTo>
                <a:lnTo>
                  <a:pt x="1037589" y="216281"/>
                </a:lnTo>
                <a:lnTo>
                  <a:pt x="1037589" y="335279"/>
                </a:lnTo>
                <a:lnTo>
                  <a:pt x="1218691" y="335279"/>
                </a:lnTo>
                <a:lnTo>
                  <a:pt x="1218691" y="299338"/>
                </a:lnTo>
                <a:lnTo>
                  <a:pt x="1082293" y="299338"/>
                </a:lnTo>
                <a:lnTo>
                  <a:pt x="1082293" y="279146"/>
                </a:lnTo>
                <a:lnTo>
                  <a:pt x="1218691" y="279146"/>
                </a:lnTo>
                <a:lnTo>
                  <a:pt x="1218691" y="245363"/>
                </a:lnTo>
                <a:lnTo>
                  <a:pt x="1082293" y="245363"/>
                </a:lnTo>
                <a:lnTo>
                  <a:pt x="1082293" y="216281"/>
                </a:lnTo>
                <a:close/>
              </a:path>
              <a:path w="1263650" h="335280">
                <a:moveTo>
                  <a:pt x="1218691" y="279146"/>
                </a:moveTo>
                <a:lnTo>
                  <a:pt x="1173861" y="279146"/>
                </a:lnTo>
                <a:lnTo>
                  <a:pt x="1173861" y="299338"/>
                </a:lnTo>
                <a:lnTo>
                  <a:pt x="1218691" y="299338"/>
                </a:lnTo>
                <a:lnTo>
                  <a:pt x="1218691" y="279146"/>
                </a:lnTo>
                <a:close/>
              </a:path>
              <a:path w="1263650" h="335280">
                <a:moveTo>
                  <a:pt x="1218691" y="216281"/>
                </a:moveTo>
                <a:lnTo>
                  <a:pt x="1173861" y="216281"/>
                </a:lnTo>
                <a:lnTo>
                  <a:pt x="1173861" y="245363"/>
                </a:lnTo>
                <a:lnTo>
                  <a:pt x="1218691" y="245363"/>
                </a:lnTo>
                <a:lnTo>
                  <a:pt x="1218691" y="216281"/>
                </a:lnTo>
                <a:close/>
              </a:path>
              <a:path w="1263650" h="335280">
                <a:moveTo>
                  <a:pt x="909954" y="205994"/>
                </a:moveTo>
                <a:lnTo>
                  <a:pt x="722502" y="205994"/>
                </a:lnTo>
                <a:lnTo>
                  <a:pt x="722502" y="242950"/>
                </a:lnTo>
                <a:lnTo>
                  <a:pt x="864869" y="242950"/>
                </a:lnTo>
                <a:lnTo>
                  <a:pt x="864869" y="332739"/>
                </a:lnTo>
                <a:lnTo>
                  <a:pt x="909954" y="332739"/>
                </a:lnTo>
                <a:lnTo>
                  <a:pt x="909954" y="205994"/>
                </a:lnTo>
                <a:close/>
              </a:path>
              <a:path w="1263650" h="335280">
                <a:moveTo>
                  <a:pt x="614426" y="231521"/>
                </a:moveTo>
                <a:lnTo>
                  <a:pt x="323976" y="231521"/>
                </a:lnTo>
                <a:lnTo>
                  <a:pt x="323976" y="269875"/>
                </a:lnTo>
                <a:lnTo>
                  <a:pt x="614426" y="269875"/>
                </a:lnTo>
                <a:lnTo>
                  <a:pt x="614426" y="231521"/>
                </a:lnTo>
                <a:close/>
              </a:path>
              <a:path w="1263650" h="335280">
                <a:moveTo>
                  <a:pt x="491997" y="164846"/>
                </a:moveTo>
                <a:lnTo>
                  <a:pt x="446531" y="164846"/>
                </a:lnTo>
                <a:lnTo>
                  <a:pt x="446531" y="231521"/>
                </a:lnTo>
                <a:lnTo>
                  <a:pt x="491997" y="231521"/>
                </a:lnTo>
                <a:lnTo>
                  <a:pt x="491997" y="164846"/>
                </a:lnTo>
                <a:close/>
              </a:path>
              <a:path w="1263650" h="335280">
                <a:moveTo>
                  <a:pt x="452881" y="12065"/>
                </a:moveTo>
                <a:lnTo>
                  <a:pt x="452881" y="35178"/>
                </a:lnTo>
                <a:lnTo>
                  <a:pt x="452284" y="43179"/>
                </a:lnTo>
                <a:lnTo>
                  <a:pt x="432165" y="82994"/>
                </a:lnTo>
                <a:lnTo>
                  <a:pt x="400923" y="113252"/>
                </a:lnTo>
                <a:lnTo>
                  <a:pt x="360473" y="139953"/>
                </a:lnTo>
                <a:lnTo>
                  <a:pt x="338581" y="151256"/>
                </a:lnTo>
                <a:lnTo>
                  <a:pt x="361568" y="186181"/>
                </a:lnTo>
                <a:lnTo>
                  <a:pt x="405145" y="161803"/>
                </a:lnTo>
                <a:lnTo>
                  <a:pt x="444817" y="131968"/>
                </a:lnTo>
                <a:lnTo>
                  <a:pt x="466343" y="109727"/>
                </a:lnTo>
                <a:lnTo>
                  <a:pt x="541693" y="109727"/>
                </a:lnTo>
                <a:lnTo>
                  <a:pt x="489457" y="74295"/>
                </a:lnTo>
                <a:lnTo>
                  <a:pt x="493031" y="65222"/>
                </a:lnTo>
                <a:lnTo>
                  <a:pt x="495569" y="56102"/>
                </a:lnTo>
                <a:lnTo>
                  <a:pt x="497083" y="46934"/>
                </a:lnTo>
                <a:lnTo>
                  <a:pt x="497586" y="37719"/>
                </a:lnTo>
                <a:lnTo>
                  <a:pt x="497586" y="14224"/>
                </a:lnTo>
                <a:lnTo>
                  <a:pt x="452881" y="12065"/>
                </a:lnTo>
                <a:close/>
              </a:path>
              <a:path w="1263650" h="335280">
                <a:moveTo>
                  <a:pt x="541693" y="109727"/>
                </a:moveTo>
                <a:lnTo>
                  <a:pt x="466343" y="109727"/>
                </a:lnTo>
                <a:lnTo>
                  <a:pt x="577468" y="184403"/>
                </a:lnTo>
                <a:lnTo>
                  <a:pt x="601979" y="150622"/>
                </a:lnTo>
                <a:lnTo>
                  <a:pt x="541693" y="109727"/>
                </a:lnTo>
                <a:close/>
              </a:path>
              <a:path w="1263650" h="335280">
                <a:moveTo>
                  <a:pt x="1059179" y="95630"/>
                </a:moveTo>
                <a:lnTo>
                  <a:pt x="1017809" y="103854"/>
                </a:lnTo>
                <a:lnTo>
                  <a:pt x="986916" y="134366"/>
                </a:lnTo>
                <a:lnTo>
                  <a:pt x="985012" y="142240"/>
                </a:lnTo>
                <a:lnTo>
                  <a:pt x="985012" y="160020"/>
                </a:lnTo>
                <a:lnTo>
                  <a:pt x="1006855" y="192024"/>
                </a:lnTo>
                <a:lnTo>
                  <a:pt x="1044400" y="205438"/>
                </a:lnTo>
                <a:lnTo>
                  <a:pt x="1059179" y="206375"/>
                </a:lnTo>
                <a:lnTo>
                  <a:pt x="1066756" y="206138"/>
                </a:lnTo>
                <a:lnTo>
                  <a:pt x="1106368" y="195262"/>
                </a:lnTo>
                <a:lnTo>
                  <a:pt x="1130031" y="170433"/>
                </a:lnTo>
                <a:lnTo>
                  <a:pt x="1054989" y="170433"/>
                </a:lnTo>
                <a:lnTo>
                  <a:pt x="1050925" y="170052"/>
                </a:lnTo>
                <a:lnTo>
                  <a:pt x="1029080" y="159639"/>
                </a:lnTo>
                <a:lnTo>
                  <a:pt x="1027176" y="157225"/>
                </a:lnTo>
                <a:lnTo>
                  <a:pt x="1026159" y="154304"/>
                </a:lnTo>
                <a:lnTo>
                  <a:pt x="1026159" y="147827"/>
                </a:lnTo>
                <a:lnTo>
                  <a:pt x="1046988" y="132715"/>
                </a:lnTo>
                <a:lnTo>
                  <a:pt x="1050925" y="131825"/>
                </a:lnTo>
                <a:lnTo>
                  <a:pt x="1054989" y="131445"/>
                </a:lnTo>
                <a:lnTo>
                  <a:pt x="1129820" y="131445"/>
                </a:lnTo>
                <a:lnTo>
                  <a:pt x="1127632" y="127507"/>
                </a:lnTo>
                <a:lnTo>
                  <a:pt x="1094557" y="101357"/>
                </a:lnTo>
                <a:lnTo>
                  <a:pt x="1066756" y="95849"/>
                </a:lnTo>
                <a:lnTo>
                  <a:pt x="1059179" y="95630"/>
                </a:lnTo>
                <a:close/>
              </a:path>
              <a:path w="1263650" h="335280">
                <a:moveTo>
                  <a:pt x="1129820" y="131445"/>
                </a:moveTo>
                <a:lnTo>
                  <a:pt x="1067689" y="131445"/>
                </a:lnTo>
                <a:lnTo>
                  <a:pt x="1075436" y="133096"/>
                </a:lnTo>
                <a:lnTo>
                  <a:pt x="1088897" y="139700"/>
                </a:lnTo>
                <a:lnTo>
                  <a:pt x="1092200" y="144525"/>
                </a:lnTo>
                <a:lnTo>
                  <a:pt x="1092200" y="157606"/>
                </a:lnTo>
                <a:lnTo>
                  <a:pt x="1088897" y="162559"/>
                </a:lnTo>
                <a:lnTo>
                  <a:pt x="1075436" y="168909"/>
                </a:lnTo>
                <a:lnTo>
                  <a:pt x="1067689" y="170433"/>
                </a:lnTo>
                <a:lnTo>
                  <a:pt x="1130031" y="170433"/>
                </a:lnTo>
                <a:lnTo>
                  <a:pt x="1131442" y="167894"/>
                </a:lnTo>
                <a:lnTo>
                  <a:pt x="1133475" y="160020"/>
                </a:lnTo>
                <a:lnTo>
                  <a:pt x="1133475" y="142240"/>
                </a:lnTo>
                <a:lnTo>
                  <a:pt x="1131442" y="134366"/>
                </a:lnTo>
                <a:lnTo>
                  <a:pt x="1129820" y="131445"/>
                </a:lnTo>
                <a:close/>
              </a:path>
              <a:path w="1263650" h="335280">
                <a:moveTo>
                  <a:pt x="101600" y="119760"/>
                </a:moveTo>
                <a:lnTo>
                  <a:pt x="56133" y="119760"/>
                </a:lnTo>
                <a:lnTo>
                  <a:pt x="56133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5" y="250444"/>
                </a:lnTo>
                <a:lnTo>
                  <a:pt x="97932" y="249681"/>
                </a:lnTo>
                <a:lnTo>
                  <a:pt x="136778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3650" h="335280">
                <a:moveTo>
                  <a:pt x="198500" y="200025"/>
                </a:moveTo>
                <a:lnTo>
                  <a:pt x="152780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3650" h="335280">
                <a:moveTo>
                  <a:pt x="181482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2" y="173990"/>
                </a:lnTo>
                <a:lnTo>
                  <a:pt x="163321" y="180848"/>
                </a:lnTo>
                <a:lnTo>
                  <a:pt x="174243" y="140334"/>
                </a:lnTo>
                <a:lnTo>
                  <a:pt x="180593" y="99695"/>
                </a:lnTo>
                <a:lnTo>
                  <a:pt x="181482" y="81279"/>
                </a:lnTo>
                <a:lnTo>
                  <a:pt x="181482" y="22732"/>
                </a:lnTo>
                <a:close/>
              </a:path>
              <a:path w="1263650" h="335280">
                <a:moveTo>
                  <a:pt x="1155064" y="52577"/>
                </a:moveTo>
                <a:lnTo>
                  <a:pt x="963040" y="52577"/>
                </a:lnTo>
                <a:lnTo>
                  <a:pt x="963040" y="86995"/>
                </a:lnTo>
                <a:lnTo>
                  <a:pt x="1155064" y="86995"/>
                </a:lnTo>
                <a:lnTo>
                  <a:pt x="1155064" y="52577"/>
                </a:lnTo>
                <a:close/>
              </a:path>
              <a:path w="1263650" h="335280">
                <a:moveTo>
                  <a:pt x="759840" y="54355"/>
                </a:moveTo>
                <a:lnTo>
                  <a:pt x="715390" y="54355"/>
                </a:lnTo>
                <a:lnTo>
                  <a:pt x="715011" y="61545"/>
                </a:lnTo>
                <a:lnTo>
                  <a:pt x="714263" y="68246"/>
                </a:lnTo>
                <a:lnTo>
                  <a:pt x="698753" y="108203"/>
                </a:lnTo>
                <a:lnTo>
                  <a:pt x="667765" y="140334"/>
                </a:lnTo>
                <a:lnTo>
                  <a:pt x="639444" y="160908"/>
                </a:lnTo>
                <a:lnTo>
                  <a:pt x="665733" y="192913"/>
                </a:lnTo>
                <a:lnTo>
                  <a:pt x="708787" y="159766"/>
                </a:lnTo>
                <a:lnTo>
                  <a:pt x="735583" y="130428"/>
                </a:lnTo>
                <a:lnTo>
                  <a:pt x="806853" y="130428"/>
                </a:lnTo>
                <a:lnTo>
                  <a:pt x="754506" y="92709"/>
                </a:lnTo>
                <a:lnTo>
                  <a:pt x="756840" y="83544"/>
                </a:lnTo>
                <a:lnTo>
                  <a:pt x="758507" y="74152"/>
                </a:lnTo>
                <a:lnTo>
                  <a:pt x="759507" y="64545"/>
                </a:lnTo>
                <a:lnTo>
                  <a:pt x="759840" y="54355"/>
                </a:lnTo>
                <a:close/>
              </a:path>
              <a:path w="1263650" h="335280">
                <a:moveTo>
                  <a:pt x="909954" y="7874"/>
                </a:moveTo>
                <a:lnTo>
                  <a:pt x="864869" y="7874"/>
                </a:lnTo>
                <a:lnTo>
                  <a:pt x="864869" y="74675"/>
                </a:lnTo>
                <a:lnTo>
                  <a:pt x="805561" y="74675"/>
                </a:lnTo>
                <a:lnTo>
                  <a:pt x="805561" y="111505"/>
                </a:lnTo>
                <a:lnTo>
                  <a:pt x="864869" y="111505"/>
                </a:lnTo>
                <a:lnTo>
                  <a:pt x="864869" y="190373"/>
                </a:lnTo>
                <a:lnTo>
                  <a:pt x="909954" y="190373"/>
                </a:lnTo>
                <a:lnTo>
                  <a:pt x="909954" y="7874"/>
                </a:lnTo>
                <a:close/>
              </a:path>
              <a:path w="1263650" h="335280">
                <a:moveTo>
                  <a:pt x="806853" y="130428"/>
                </a:moveTo>
                <a:lnTo>
                  <a:pt x="735583" y="130428"/>
                </a:lnTo>
                <a:lnTo>
                  <a:pt x="809116" y="182625"/>
                </a:lnTo>
                <a:lnTo>
                  <a:pt x="835405" y="151002"/>
                </a:lnTo>
                <a:lnTo>
                  <a:pt x="806853" y="130428"/>
                </a:lnTo>
                <a:close/>
              </a:path>
              <a:path w="1263650" h="335280">
                <a:moveTo>
                  <a:pt x="822959" y="17779"/>
                </a:moveTo>
                <a:lnTo>
                  <a:pt x="653668" y="17779"/>
                </a:lnTo>
                <a:lnTo>
                  <a:pt x="653668" y="54355"/>
                </a:lnTo>
                <a:lnTo>
                  <a:pt x="822959" y="54355"/>
                </a:lnTo>
                <a:lnTo>
                  <a:pt x="822959" y="17779"/>
                </a:lnTo>
                <a:close/>
              </a:path>
              <a:path w="1263650" h="335280">
                <a:moveTo>
                  <a:pt x="1218691" y="7874"/>
                </a:moveTo>
                <a:lnTo>
                  <a:pt x="1173606" y="7874"/>
                </a:lnTo>
                <a:lnTo>
                  <a:pt x="1173606" y="200659"/>
                </a:lnTo>
                <a:lnTo>
                  <a:pt x="1218691" y="200659"/>
                </a:lnTo>
                <a:lnTo>
                  <a:pt x="1218691" y="123951"/>
                </a:lnTo>
                <a:lnTo>
                  <a:pt x="1263395" y="123951"/>
                </a:lnTo>
                <a:lnTo>
                  <a:pt x="1263395" y="86995"/>
                </a:lnTo>
                <a:lnTo>
                  <a:pt x="1218691" y="86995"/>
                </a:lnTo>
                <a:lnTo>
                  <a:pt x="1218691" y="7874"/>
                </a:lnTo>
                <a:close/>
              </a:path>
              <a:path w="1263650" h="335280">
                <a:moveTo>
                  <a:pt x="260350" y="7874"/>
                </a:moveTo>
                <a:lnTo>
                  <a:pt x="215264" y="7874"/>
                </a:lnTo>
                <a:lnTo>
                  <a:pt x="215264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3650" h="335280">
                <a:moveTo>
                  <a:pt x="1004951" y="0"/>
                </a:moveTo>
                <a:lnTo>
                  <a:pt x="997076" y="34163"/>
                </a:lnTo>
                <a:lnTo>
                  <a:pt x="1001521" y="35305"/>
                </a:lnTo>
                <a:lnTo>
                  <a:pt x="1006728" y="36449"/>
                </a:lnTo>
                <a:lnTo>
                  <a:pt x="1049654" y="41655"/>
                </a:lnTo>
                <a:lnTo>
                  <a:pt x="1062101" y="42291"/>
                </a:lnTo>
                <a:lnTo>
                  <a:pt x="1116456" y="42291"/>
                </a:lnTo>
                <a:lnTo>
                  <a:pt x="1116456" y="7493"/>
                </a:lnTo>
                <a:lnTo>
                  <a:pt x="1067689" y="7493"/>
                </a:lnTo>
                <a:lnTo>
                  <a:pt x="1059713" y="7348"/>
                </a:lnTo>
                <a:lnTo>
                  <a:pt x="1051607" y="6905"/>
                </a:lnTo>
                <a:lnTo>
                  <a:pt x="1043382" y="6153"/>
                </a:lnTo>
                <a:lnTo>
                  <a:pt x="1035050" y="5079"/>
                </a:lnTo>
                <a:lnTo>
                  <a:pt x="1011850" y="1240"/>
                </a:lnTo>
                <a:lnTo>
                  <a:pt x="1004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6963" y="2631948"/>
            <a:ext cx="2014727" cy="1978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183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공이라는</a:t>
            </a:r>
            <a:r>
              <a:rPr spc="-45" dirty="0"/>
              <a:t> </a:t>
            </a:r>
            <a:r>
              <a:rPr spc="125" dirty="0"/>
              <a:t>것은..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97959" y="2887116"/>
            <a:ext cx="4127500" cy="163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95"/>
              </a:lnSpc>
            </a:pPr>
            <a:r>
              <a:rPr sz="28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둥글게</a:t>
            </a:r>
            <a:r>
              <a:rPr sz="2800" b="0" spc="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생겼다.</a:t>
            </a:r>
            <a:endParaRPr sz="28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</a:pPr>
            <a:r>
              <a:rPr sz="28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오각형이 여러 개 </a:t>
            </a:r>
            <a:r>
              <a:rPr sz="2800" b="0" spc="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붙어있다.  </a:t>
            </a:r>
            <a:r>
              <a:rPr sz="28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검은색과 </a:t>
            </a:r>
            <a:r>
              <a:rPr sz="28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흰색으로 </a:t>
            </a:r>
            <a:r>
              <a:rPr sz="2800" b="0" spc="2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구성된다.  </a:t>
            </a:r>
            <a:r>
              <a:rPr sz="28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반짝반짝 광이</a:t>
            </a:r>
            <a:r>
              <a:rPr sz="2800" b="0" spc="10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5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난다.</a:t>
            </a:r>
            <a:endParaRPr sz="2800">
              <a:latin typeface="나눔스퀘어OTF Light"/>
              <a:cs typeface="나눔스퀘어OTF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2764535"/>
            <a:ext cx="9906000" cy="1720850"/>
          </a:xfrm>
          <a:custGeom>
            <a:avLst/>
            <a:gdLst/>
            <a:ahLst/>
            <a:cxnLst/>
            <a:rect l="l" t="t" r="r" b="b"/>
            <a:pathLst>
              <a:path w="9906000" h="1720850">
                <a:moveTo>
                  <a:pt x="0" y="1720595"/>
                </a:moveTo>
                <a:lnTo>
                  <a:pt x="9906000" y="1720595"/>
                </a:lnTo>
                <a:lnTo>
                  <a:pt x="9906000" y="0"/>
                </a:lnTo>
                <a:lnTo>
                  <a:pt x="0" y="0"/>
                </a:lnTo>
                <a:lnTo>
                  <a:pt x="0" y="1720595"/>
                </a:lnTo>
                <a:close/>
              </a:path>
            </a:pathLst>
          </a:custGeom>
          <a:solidFill>
            <a:srgbClr val="000000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6832" y="3049523"/>
            <a:ext cx="3916679" cy="1160145"/>
          </a:xfrm>
          <a:custGeom>
            <a:avLst/>
            <a:gdLst/>
            <a:ahLst/>
            <a:cxnLst/>
            <a:rect l="l" t="t" r="r" b="b"/>
            <a:pathLst>
              <a:path w="3916679" h="1160145">
                <a:moveTo>
                  <a:pt x="0" y="1159764"/>
                </a:moveTo>
                <a:lnTo>
                  <a:pt x="3916679" y="1159764"/>
                </a:lnTo>
                <a:lnTo>
                  <a:pt x="3916679" y="0"/>
                </a:lnTo>
                <a:lnTo>
                  <a:pt x="0" y="0"/>
                </a:lnTo>
                <a:lnTo>
                  <a:pt x="0" y="1159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6832" y="3049523"/>
            <a:ext cx="3916679" cy="1160145"/>
          </a:xfrm>
          <a:custGeom>
            <a:avLst/>
            <a:gdLst/>
            <a:ahLst/>
            <a:cxnLst/>
            <a:rect l="l" t="t" r="r" b="b"/>
            <a:pathLst>
              <a:path w="3916679" h="1160145">
                <a:moveTo>
                  <a:pt x="0" y="1159764"/>
                </a:moveTo>
                <a:lnTo>
                  <a:pt x="3916679" y="1159764"/>
                </a:lnTo>
                <a:lnTo>
                  <a:pt x="3916679" y="0"/>
                </a:lnTo>
                <a:lnTo>
                  <a:pt x="0" y="0"/>
                </a:lnTo>
                <a:lnTo>
                  <a:pt x="0" y="1159764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63672" y="3051759"/>
            <a:ext cx="36842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solidFill>
                  <a:srgbClr val="FF0000"/>
                </a:solidFill>
                <a:latin typeface="맑은 고딕"/>
                <a:cs typeface="맑은 고딕"/>
              </a:rPr>
              <a:t>과대적합</a:t>
            </a:r>
            <a:endParaRPr sz="7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3436" y="2561844"/>
            <a:ext cx="2048510" cy="2048510"/>
          </a:xfrm>
          <a:custGeom>
            <a:avLst/>
            <a:gdLst/>
            <a:ahLst/>
            <a:cxnLst/>
            <a:rect l="l" t="t" r="r" b="b"/>
            <a:pathLst>
              <a:path w="2048510" h="2048510">
                <a:moveTo>
                  <a:pt x="0" y="1024127"/>
                </a:moveTo>
                <a:lnTo>
                  <a:pt x="1114" y="975913"/>
                </a:lnTo>
                <a:lnTo>
                  <a:pt x="4425" y="928273"/>
                </a:lnTo>
                <a:lnTo>
                  <a:pt x="9883" y="881256"/>
                </a:lnTo>
                <a:lnTo>
                  <a:pt x="17440" y="834912"/>
                </a:lnTo>
                <a:lnTo>
                  <a:pt x="27045" y="789289"/>
                </a:lnTo>
                <a:lnTo>
                  <a:pt x="38650" y="744437"/>
                </a:lnTo>
                <a:lnTo>
                  <a:pt x="52206" y="700406"/>
                </a:lnTo>
                <a:lnTo>
                  <a:pt x="67663" y="657243"/>
                </a:lnTo>
                <a:lnTo>
                  <a:pt x="84972" y="614998"/>
                </a:lnTo>
                <a:lnTo>
                  <a:pt x="104085" y="573721"/>
                </a:lnTo>
                <a:lnTo>
                  <a:pt x="124951" y="533461"/>
                </a:lnTo>
                <a:lnTo>
                  <a:pt x="147523" y="494266"/>
                </a:lnTo>
                <a:lnTo>
                  <a:pt x="171750" y="456186"/>
                </a:lnTo>
                <a:lnTo>
                  <a:pt x="197583" y="419270"/>
                </a:lnTo>
                <a:lnTo>
                  <a:pt x="224974" y="383568"/>
                </a:lnTo>
                <a:lnTo>
                  <a:pt x="253873" y="349127"/>
                </a:lnTo>
                <a:lnTo>
                  <a:pt x="284231" y="315999"/>
                </a:lnTo>
                <a:lnTo>
                  <a:pt x="315999" y="284231"/>
                </a:lnTo>
                <a:lnTo>
                  <a:pt x="349127" y="253873"/>
                </a:lnTo>
                <a:lnTo>
                  <a:pt x="383568" y="224974"/>
                </a:lnTo>
                <a:lnTo>
                  <a:pt x="419270" y="197583"/>
                </a:lnTo>
                <a:lnTo>
                  <a:pt x="456186" y="171750"/>
                </a:lnTo>
                <a:lnTo>
                  <a:pt x="494266" y="147523"/>
                </a:lnTo>
                <a:lnTo>
                  <a:pt x="533461" y="124951"/>
                </a:lnTo>
                <a:lnTo>
                  <a:pt x="573721" y="104085"/>
                </a:lnTo>
                <a:lnTo>
                  <a:pt x="614998" y="84972"/>
                </a:lnTo>
                <a:lnTo>
                  <a:pt x="657243" y="67663"/>
                </a:lnTo>
                <a:lnTo>
                  <a:pt x="700406" y="52206"/>
                </a:lnTo>
                <a:lnTo>
                  <a:pt x="744437" y="38650"/>
                </a:lnTo>
                <a:lnTo>
                  <a:pt x="789289" y="27045"/>
                </a:lnTo>
                <a:lnTo>
                  <a:pt x="834912" y="17440"/>
                </a:lnTo>
                <a:lnTo>
                  <a:pt x="881256" y="9883"/>
                </a:lnTo>
                <a:lnTo>
                  <a:pt x="928273" y="4425"/>
                </a:lnTo>
                <a:lnTo>
                  <a:pt x="975913" y="1114"/>
                </a:lnTo>
                <a:lnTo>
                  <a:pt x="1024127" y="0"/>
                </a:lnTo>
                <a:lnTo>
                  <a:pt x="1072342" y="1114"/>
                </a:lnTo>
                <a:lnTo>
                  <a:pt x="1119982" y="4425"/>
                </a:lnTo>
                <a:lnTo>
                  <a:pt x="1166999" y="9883"/>
                </a:lnTo>
                <a:lnTo>
                  <a:pt x="1213343" y="17440"/>
                </a:lnTo>
                <a:lnTo>
                  <a:pt x="1258966" y="27045"/>
                </a:lnTo>
                <a:lnTo>
                  <a:pt x="1303818" y="38650"/>
                </a:lnTo>
                <a:lnTo>
                  <a:pt x="1347849" y="52206"/>
                </a:lnTo>
                <a:lnTo>
                  <a:pt x="1391012" y="67663"/>
                </a:lnTo>
                <a:lnTo>
                  <a:pt x="1433257" y="84972"/>
                </a:lnTo>
                <a:lnTo>
                  <a:pt x="1474534" y="104085"/>
                </a:lnTo>
                <a:lnTo>
                  <a:pt x="1514794" y="124951"/>
                </a:lnTo>
                <a:lnTo>
                  <a:pt x="1553989" y="147523"/>
                </a:lnTo>
                <a:lnTo>
                  <a:pt x="1592069" y="171750"/>
                </a:lnTo>
                <a:lnTo>
                  <a:pt x="1628985" y="197583"/>
                </a:lnTo>
                <a:lnTo>
                  <a:pt x="1664687" y="224974"/>
                </a:lnTo>
                <a:lnTo>
                  <a:pt x="1699128" y="253873"/>
                </a:lnTo>
                <a:lnTo>
                  <a:pt x="1732256" y="284231"/>
                </a:lnTo>
                <a:lnTo>
                  <a:pt x="1764024" y="315999"/>
                </a:lnTo>
                <a:lnTo>
                  <a:pt x="1794382" y="349127"/>
                </a:lnTo>
                <a:lnTo>
                  <a:pt x="1823281" y="383568"/>
                </a:lnTo>
                <a:lnTo>
                  <a:pt x="1850672" y="419270"/>
                </a:lnTo>
                <a:lnTo>
                  <a:pt x="1876505" y="456186"/>
                </a:lnTo>
                <a:lnTo>
                  <a:pt x="1900732" y="494266"/>
                </a:lnTo>
                <a:lnTo>
                  <a:pt x="1923304" y="533461"/>
                </a:lnTo>
                <a:lnTo>
                  <a:pt x="1944170" y="573721"/>
                </a:lnTo>
                <a:lnTo>
                  <a:pt x="1963283" y="614998"/>
                </a:lnTo>
                <a:lnTo>
                  <a:pt x="1980592" y="657243"/>
                </a:lnTo>
                <a:lnTo>
                  <a:pt x="1996049" y="700406"/>
                </a:lnTo>
                <a:lnTo>
                  <a:pt x="2009605" y="744437"/>
                </a:lnTo>
                <a:lnTo>
                  <a:pt x="2021210" y="789289"/>
                </a:lnTo>
                <a:lnTo>
                  <a:pt x="2030815" y="834912"/>
                </a:lnTo>
                <a:lnTo>
                  <a:pt x="2038372" y="881256"/>
                </a:lnTo>
                <a:lnTo>
                  <a:pt x="2043830" y="928273"/>
                </a:lnTo>
                <a:lnTo>
                  <a:pt x="2047141" y="975913"/>
                </a:lnTo>
                <a:lnTo>
                  <a:pt x="2048255" y="1024127"/>
                </a:lnTo>
                <a:lnTo>
                  <a:pt x="2047141" y="1072342"/>
                </a:lnTo>
                <a:lnTo>
                  <a:pt x="2043830" y="1119982"/>
                </a:lnTo>
                <a:lnTo>
                  <a:pt x="2038372" y="1166999"/>
                </a:lnTo>
                <a:lnTo>
                  <a:pt x="2030815" y="1213343"/>
                </a:lnTo>
                <a:lnTo>
                  <a:pt x="2021210" y="1258966"/>
                </a:lnTo>
                <a:lnTo>
                  <a:pt x="2009605" y="1303818"/>
                </a:lnTo>
                <a:lnTo>
                  <a:pt x="1996049" y="1347849"/>
                </a:lnTo>
                <a:lnTo>
                  <a:pt x="1980592" y="1391012"/>
                </a:lnTo>
                <a:lnTo>
                  <a:pt x="1963283" y="1433257"/>
                </a:lnTo>
                <a:lnTo>
                  <a:pt x="1944170" y="1474534"/>
                </a:lnTo>
                <a:lnTo>
                  <a:pt x="1923304" y="1514794"/>
                </a:lnTo>
                <a:lnTo>
                  <a:pt x="1900732" y="1553989"/>
                </a:lnTo>
                <a:lnTo>
                  <a:pt x="1876505" y="1592069"/>
                </a:lnTo>
                <a:lnTo>
                  <a:pt x="1850672" y="1628985"/>
                </a:lnTo>
                <a:lnTo>
                  <a:pt x="1823281" y="1664687"/>
                </a:lnTo>
                <a:lnTo>
                  <a:pt x="1794382" y="1699128"/>
                </a:lnTo>
                <a:lnTo>
                  <a:pt x="1764024" y="1732256"/>
                </a:lnTo>
                <a:lnTo>
                  <a:pt x="1732256" y="1764024"/>
                </a:lnTo>
                <a:lnTo>
                  <a:pt x="1699128" y="1794382"/>
                </a:lnTo>
                <a:lnTo>
                  <a:pt x="1664687" y="1823281"/>
                </a:lnTo>
                <a:lnTo>
                  <a:pt x="1628985" y="1850672"/>
                </a:lnTo>
                <a:lnTo>
                  <a:pt x="1592069" y="1876505"/>
                </a:lnTo>
                <a:lnTo>
                  <a:pt x="1553989" y="1900732"/>
                </a:lnTo>
                <a:lnTo>
                  <a:pt x="1514794" y="1923304"/>
                </a:lnTo>
                <a:lnTo>
                  <a:pt x="1474534" y="1944170"/>
                </a:lnTo>
                <a:lnTo>
                  <a:pt x="1433257" y="1963283"/>
                </a:lnTo>
                <a:lnTo>
                  <a:pt x="1391012" y="1980592"/>
                </a:lnTo>
                <a:lnTo>
                  <a:pt x="1347849" y="1996049"/>
                </a:lnTo>
                <a:lnTo>
                  <a:pt x="1303818" y="2009605"/>
                </a:lnTo>
                <a:lnTo>
                  <a:pt x="1258966" y="2021210"/>
                </a:lnTo>
                <a:lnTo>
                  <a:pt x="1213343" y="2030815"/>
                </a:lnTo>
                <a:lnTo>
                  <a:pt x="1166999" y="2038372"/>
                </a:lnTo>
                <a:lnTo>
                  <a:pt x="1119982" y="2043830"/>
                </a:lnTo>
                <a:lnTo>
                  <a:pt x="1072342" y="2047141"/>
                </a:lnTo>
                <a:lnTo>
                  <a:pt x="1024127" y="2048255"/>
                </a:lnTo>
                <a:lnTo>
                  <a:pt x="975913" y="2047141"/>
                </a:lnTo>
                <a:lnTo>
                  <a:pt x="928273" y="2043830"/>
                </a:lnTo>
                <a:lnTo>
                  <a:pt x="881256" y="2038372"/>
                </a:lnTo>
                <a:lnTo>
                  <a:pt x="834912" y="2030815"/>
                </a:lnTo>
                <a:lnTo>
                  <a:pt x="789289" y="2021210"/>
                </a:lnTo>
                <a:lnTo>
                  <a:pt x="744437" y="2009605"/>
                </a:lnTo>
                <a:lnTo>
                  <a:pt x="700406" y="1996049"/>
                </a:lnTo>
                <a:lnTo>
                  <a:pt x="657243" y="1980592"/>
                </a:lnTo>
                <a:lnTo>
                  <a:pt x="614998" y="1963283"/>
                </a:lnTo>
                <a:lnTo>
                  <a:pt x="573721" y="1944170"/>
                </a:lnTo>
                <a:lnTo>
                  <a:pt x="533461" y="1923304"/>
                </a:lnTo>
                <a:lnTo>
                  <a:pt x="494266" y="1900732"/>
                </a:lnTo>
                <a:lnTo>
                  <a:pt x="456186" y="1876505"/>
                </a:lnTo>
                <a:lnTo>
                  <a:pt x="419270" y="1850672"/>
                </a:lnTo>
                <a:lnTo>
                  <a:pt x="383568" y="1823281"/>
                </a:lnTo>
                <a:lnTo>
                  <a:pt x="349127" y="1794382"/>
                </a:lnTo>
                <a:lnTo>
                  <a:pt x="315999" y="1764024"/>
                </a:lnTo>
                <a:lnTo>
                  <a:pt x="284231" y="1732256"/>
                </a:lnTo>
                <a:lnTo>
                  <a:pt x="253873" y="1699128"/>
                </a:lnTo>
                <a:lnTo>
                  <a:pt x="224974" y="1664687"/>
                </a:lnTo>
                <a:lnTo>
                  <a:pt x="197583" y="1628985"/>
                </a:lnTo>
                <a:lnTo>
                  <a:pt x="171750" y="1592069"/>
                </a:lnTo>
                <a:lnTo>
                  <a:pt x="147523" y="1553989"/>
                </a:lnTo>
                <a:lnTo>
                  <a:pt x="124951" y="1514794"/>
                </a:lnTo>
                <a:lnTo>
                  <a:pt x="104085" y="1474534"/>
                </a:lnTo>
                <a:lnTo>
                  <a:pt x="84972" y="1433257"/>
                </a:lnTo>
                <a:lnTo>
                  <a:pt x="67663" y="1391012"/>
                </a:lnTo>
                <a:lnTo>
                  <a:pt x="52206" y="1347849"/>
                </a:lnTo>
                <a:lnTo>
                  <a:pt x="38650" y="1303818"/>
                </a:lnTo>
                <a:lnTo>
                  <a:pt x="27045" y="1258966"/>
                </a:lnTo>
                <a:lnTo>
                  <a:pt x="17440" y="1213343"/>
                </a:lnTo>
                <a:lnTo>
                  <a:pt x="9883" y="1166999"/>
                </a:lnTo>
                <a:lnTo>
                  <a:pt x="4425" y="1119982"/>
                </a:lnTo>
                <a:lnTo>
                  <a:pt x="1114" y="1072342"/>
                </a:lnTo>
                <a:lnTo>
                  <a:pt x="0" y="1024127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14399" y="153796"/>
            <a:ext cx="928369" cy="335915"/>
          </a:xfrm>
          <a:custGeom>
            <a:avLst/>
            <a:gdLst/>
            <a:ahLst/>
            <a:cxnLst/>
            <a:rect l="l" t="t" r="r" b="b"/>
            <a:pathLst>
              <a:path w="928369" h="335915">
                <a:moveTo>
                  <a:pt x="428498" y="215900"/>
                </a:moveTo>
                <a:lnTo>
                  <a:pt x="383413" y="215900"/>
                </a:lnTo>
                <a:lnTo>
                  <a:pt x="383413" y="329438"/>
                </a:lnTo>
                <a:lnTo>
                  <a:pt x="518413" y="329438"/>
                </a:lnTo>
                <a:lnTo>
                  <a:pt x="527012" y="329295"/>
                </a:lnTo>
                <a:lnTo>
                  <a:pt x="571428" y="322597"/>
                </a:lnTo>
                <a:lnTo>
                  <a:pt x="579119" y="320548"/>
                </a:lnTo>
                <a:lnTo>
                  <a:pt x="576311" y="292862"/>
                </a:lnTo>
                <a:lnTo>
                  <a:pt x="428498" y="292862"/>
                </a:lnTo>
                <a:lnTo>
                  <a:pt x="428498" y="215900"/>
                </a:lnTo>
                <a:close/>
              </a:path>
              <a:path w="928369" h="335915">
                <a:moveTo>
                  <a:pt x="575563" y="285495"/>
                </a:moveTo>
                <a:lnTo>
                  <a:pt x="534495" y="292369"/>
                </a:lnTo>
                <a:lnTo>
                  <a:pt x="518413" y="292862"/>
                </a:lnTo>
                <a:lnTo>
                  <a:pt x="576311" y="292862"/>
                </a:lnTo>
                <a:lnTo>
                  <a:pt x="575563" y="285495"/>
                </a:lnTo>
                <a:close/>
              </a:path>
              <a:path w="928369" h="335915">
                <a:moveTo>
                  <a:pt x="563499" y="8127"/>
                </a:moveTo>
                <a:lnTo>
                  <a:pt x="518413" y="8127"/>
                </a:lnTo>
                <a:lnTo>
                  <a:pt x="518413" y="237489"/>
                </a:lnTo>
                <a:lnTo>
                  <a:pt x="563499" y="237489"/>
                </a:lnTo>
                <a:lnTo>
                  <a:pt x="563499" y="134493"/>
                </a:lnTo>
                <a:lnTo>
                  <a:pt x="608202" y="134493"/>
                </a:lnTo>
                <a:lnTo>
                  <a:pt x="608202" y="97662"/>
                </a:lnTo>
                <a:lnTo>
                  <a:pt x="563499" y="97662"/>
                </a:lnTo>
                <a:lnTo>
                  <a:pt x="563499" y="8127"/>
                </a:lnTo>
                <a:close/>
              </a:path>
              <a:path w="928369" h="335915">
                <a:moveTo>
                  <a:pt x="364617" y="18033"/>
                </a:moveTo>
                <a:lnTo>
                  <a:pt x="319913" y="18033"/>
                </a:lnTo>
                <a:lnTo>
                  <a:pt x="319913" y="189229"/>
                </a:lnTo>
                <a:lnTo>
                  <a:pt x="472948" y="189229"/>
                </a:lnTo>
                <a:lnTo>
                  <a:pt x="472948" y="152653"/>
                </a:lnTo>
                <a:lnTo>
                  <a:pt x="364617" y="152653"/>
                </a:lnTo>
                <a:lnTo>
                  <a:pt x="364617" y="110362"/>
                </a:lnTo>
                <a:lnTo>
                  <a:pt x="472948" y="110362"/>
                </a:lnTo>
                <a:lnTo>
                  <a:pt x="472948" y="73786"/>
                </a:lnTo>
                <a:lnTo>
                  <a:pt x="364617" y="73786"/>
                </a:lnTo>
                <a:lnTo>
                  <a:pt x="364617" y="18033"/>
                </a:lnTo>
                <a:close/>
              </a:path>
              <a:path w="928369" h="335915">
                <a:moveTo>
                  <a:pt x="472948" y="110362"/>
                </a:moveTo>
                <a:lnTo>
                  <a:pt x="428117" y="110362"/>
                </a:lnTo>
                <a:lnTo>
                  <a:pt x="428117" y="152653"/>
                </a:lnTo>
                <a:lnTo>
                  <a:pt x="472948" y="152653"/>
                </a:lnTo>
                <a:lnTo>
                  <a:pt x="472948" y="110362"/>
                </a:lnTo>
                <a:close/>
              </a:path>
              <a:path w="928369" h="335915">
                <a:moveTo>
                  <a:pt x="472948" y="18033"/>
                </a:moveTo>
                <a:lnTo>
                  <a:pt x="428117" y="18033"/>
                </a:lnTo>
                <a:lnTo>
                  <a:pt x="428117" y="73786"/>
                </a:lnTo>
                <a:lnTo>
                  <a:pt x="472948" y="73786"/>
                </a:lnTo>
                <a:lnTo>
                  <a:pt x="472948" y="18033"/>
                </a:lnTo>
                <a:close/>
              </a:path>
              <a:path w="928369" h="335915">
                <a:moveTo>
                  <a:pt x="258063" y="187832"/>
                </a:moveTo>
                <a:lnTo>
                  <a:pt x="73787" y="187832"/>
                </a:lnTo>
                <a:lnTo>
                  <a:pt x="73787" y="224027"/>
                </a:lnTo>
                <a:lnTo>
                  <a:pt x="213359" y="224027"/>
                </a:lnTo>
                <a:lnTo>
                  <a:pt x="213359" y="243586"/>
                </a:lnTo>
                <a:lnTo>
                  <a:pt x="74803" y="243586"/>
                </a:lnTo>
                <a:lnTo>
                  <a:pt x="74803" y="335914"/>
                </a:lnTo>
                <a:lnTo>
                  <a:pt x="212978" y="335914"/>
                </a:lnTo>
                <a:lnTo>
                  <a:pt x="221430" y="335750"/>
                </a:lnTo>
                <a:lnTo>
                  <a:pt x="265632" y="328856"/>
                </a:lnTo>
                <a:lnTo>
                  <a:pt x="273303" y="327025"/>
                </a:lnTo>
                <a:lnTo>
                  <a:pt x="270500" y="299592"/>
                </a:lnTo>
                <a:lnTo>
                  <a:pt x="119634" y="299592"/>
                </a:lnTo>
                <a:lnTo>
                  <a:pt x="119634" y="278383"/>
                </a:lnTo>
                <a:lnTo>
                  <a:pt x="258063" y="278383"/>
                </a:lnTo>
                <a:lnTo>
                  <a:pt x="258063" y="187832"/>
                </a:lnTo>
                <a:close/>
              </a:path>
              <a:path w="928369" h="335915">
                <a:moveTo>
                  <a:pt x="269748" y="292226"/>
                </a:moveTo>
                <a:lnTo>
                  <a:pt x="228822" y="299100"/>
                </a:lnTo>
                <a:lnTo>
                  <a:pt x="212978" y="299592"/>
                </a:lnTo>
                <a:lnTo>
                  <a:pt x="270500" y="299592"/>
                </a:lnTo>
                <a:lnTo>
                  <a:pt x="269748" y="292226"/>
                </a:lnTo>
                <a:close/>
              </a:path>
              <a:path w="928369" h="335915">
                <a:moveTo>
                  <a:pt x="726186" y="95884"/>
                </a:moveTo>
                <a:lnTo>
                  <a:pt x="685418" y="103409"/>
                </a:lnTo>
                <a:lnTo>
                  <a:pt x="654050" y="132333"/>
                </a:lnTo>
                <a:lnTo>
                  <a:pt x="652018" y="139826"/>
                </a:lnTo>
                <a:lnTo>
                  <a:pt x="652018" y="155194"/>
                </a:lnTo>
                <a:lnTo>
                  <a:pt x="653288" y="161417"/>
                </a:lnTo>
                <a:lnTo>
                  <a:pt x="655955" y="167004"/>
                </a:lnTo>
                <a:lnTo>
                  <a:pt x="658494" y="172593"/>
                </a:lnTo>
                <a:lnTo>
                  <a:pt x="662051" y="177546"/>
                </a:lnTo>
                <a:lnTo>
                  <a:pt x="666750" y="181736"/>
                </a:lnTo>
                <a:lnTo>
                  <a:pt x="671321" y="186054"/>
                </a:lnTo>
                <a:lnTo>
                  <a:pt x="676782" y="189610"/>
                </a:lnTo>
                <a:lnTo>
                  <a:pt x="689356" y="195199"/>
                </a:lnTo>
                <a:lnTo>
                  <a:pt x="696087" y="197357"/>
                </a:lnTo>
                <a:lnTo>
                  <a:pt x="703452" y="198754"/>
                </a:lnTo>
                <a:lnTo>
                  <a:pt x="703452" y="221868"/>
                </a:lnTo>
                <a:lnTo>
                  <a:pt x="624967" y="221868"/>
                </a:lnTo>
                <a:lnTo>
                  <a:pt x="624967" y="258825"/>
                </a:lnTo>
                <a:lnTo>
                  <a:pt x="681863" y="258825"/>
                </a:lnTo>
                <a:lnTo>
                  <a:pt x="702649" y="258635"/>
                </a:lnTo>
                <a:lnTo>
                  <a:pt x="742602" y="257111"/>
                </a:lnTo>
                <a:lnTo>
                  <a:pt x="797734" y="251745"/>
                </a:lnTo>
                <a:lnTo>
                  <a:pt x="830580" y="245617"/>
                </a:lnTo>
                <a:lnTo>
                  <a:pt x="825435" y="219710"/>
                </a:lnTo>
                <a:lnTo>
                  <a:pt x="748919" y="219710"/>
                </a:lnTo>
                <a:lnTo>
                  <a:pt x="748919" y="198754"/>
                </a:lnTo>
                <a:lnTo>
                  <a:pt x="785621" y="181736"/>
                </a:lnTo>
                <a:lnTo>
                  <a:pt x="790320" y="177546"/>
                </a:lnTo>
                <a:lnTo>
                  <a:pt x="793876" y="172593"/>
                </a:lnTo>
                <a:lnTo>
                  <a:pt x="796544" y="167004"/>
                </a:lnTo>
                <a:lnTo>
                  <a:pt x="796948" y="166116"/>
                </a:lnTo>
                <a:lnTo>
                  <a:pt x="721994" y="166116"/>
                </a:lnTo>
                <a:lnTo>
                  <a:pt x="717803" y="165734"/>
                </a:lnTo>
                <a:lnTo>
                  <a:pt x="695706" y="156336"/>
                </a:lnTo>
                <a:lnTo>
                  <a:pt x="693801" y="154177"/>
                </a:lnTo>
                <a:lnTo>
                  <a:pt x="692784" y="151510"/>
                </a:lnTo>
                <a:lnTo>
                  <a:pt x="692784" y="145542"/>
                </a:lnTo>
                <a:lnTo>
                  <a:pt x="721994" y="130682"/>
                </a:lnTo>
                <a:lnTo>
                  <a:pt x="797413" y="130682"/>
                </a:lnTo>
                <a:lnTo>
                  <a:pt x="790320" y="119379"/>
                </a:lnTo>
                <a:lnTo>
                  <a:pt x="754633" y="99313"/>
                </a:lnTo>
                <a:lnTo>
                  <a:pt x="733542" y="96099"/>
                </a:lnTo>
                <a:lnTo>
                  <a:pt x="726186" y="95884"/>
                </a:lnTo>
                <a:close/>
              </a:path>
              <a:path w="928369" h="335915">
                <a:moveTo>
                  <a:pt x="823468" y="209803"/>
                </a:moveTo>
                <a:lnTo>
                  <a:pt x="778351" y="217066"/>
                </a:lnTo>
                <a:lnTo>
                  <a:pt x="748919" y="219710"/>
                </a:lnTo>
                <a:lnTo>
                  <a:pt x="825435" y="219710"/>
                </a:lnTo>
                <a:lnTo>
                  <a:pt x="823468" y="209803"/>
                </a:lnTo>
                <a:close/>
              </a:path>
              <a:path w="928369" h="335915">
                <a:moveTo>
                  <a:pt x="797413" y="130682"/>
                </a:moveTo>
                <a:lnTo>
                  <a:pt x="734694" y="130682"/>
                </a:lnTo>
                <a:lnTo>
                  <a:pt x="742442" y="132079"/>
                </a:lnTo>
                <a:lnTo>
                  <a:pt x="749300" y="135000"/>
                </a:lnTo>
                <a:lnTo>
                  <a:pt x="756157" y="138049"/>
                </a:lnTo>
                <a:lnTo>
                  <a:pt x="759587" y="142494"/>
                </a:lnTo>
                <a:lnTo>
                  <a:pt x="759587" y="151510"/>
                </a:lnTo>
                <a:lnTo>
                  <a:pt x="758698" y="154177"/>
                </a:lnTo>
                <a:lnTo>
                  <a:pt x="756793" y="156336"/>
                </a:lnTo>
                <a:lnTo>
                  <a:pt x="754888" y="158623"/>
                </a:lnTo>
                <a:lnTo>
                  <a:pt x="730503" y="166116"/>
                </a:lnTo>
                <a:lnTo>
                  <a:pt x="796948" y="166116"/>
                </a:lnTo>
                <a:lnTo>
                  <a:pt x="799083" y="161417"/>
                </a:lnTo>
                <a:lnTo>
                  <a:pt x="800481" y="155194"/>
                </a:lnTo>
                <a:lnTo>
                  <a:pt x="800481" y="139826"/>
                </a:lnTo>
                <a:lnTo>
                  <a:pt x="798449" y="132333"/>
                </a:lnTo>
                <a:lnTo>
                  <a:pt x="797413" y="130682"/>
                </a:lnTo>
                <a:close/>
              </a:path>
              <a:path w="928369" h="335915">
                <a:moveTo>
                  <a:pt x="822451" y="53212"/>
                </a:moveTo>
                <a:lnTo>
                  <a:pt x="629665" y="53212"/>
                </a:lnTo>
                <a:lnTo>
                  <a:pt x="629665" y="88392"/>
                </a:lnTo>
                <a:lnTo>
                  <a:pt x="822451" y="88392"/>
                </a:lnTo>
                <a:lnTo>
                  <a:pt x="822451" y="53212"/>
                </a:lnTo>
                <a:close/>
              </a:path>
              <a:path w="928369" h="335915">
                <a:moveTo>
                  <a:pt x="82295" y="8508"/>
                </a:moveTo>
                <a:lnTo>
                  <a:pt x="42519" y="17262"/>
                </a:lnTo>
                <a:lnTo>
                  <a:pt x="9800" y="48212"/>
                </a:lnTo>
                <a:lnTo>
                  <a:pt x="0" y="86613"/>
                </a:lnTo>
                <a:lnTo>
                  <a:pt x="384" y="94944"/>
                </a:lnTo>
                <a:lnTo>
                  <a:pt x="13858" y="131429"/>
                </a:lnTo>
                <a:lnTo>
                  <a:pt x="49784" y="159003"/>
                </a:lnTo>
                <a:lnTo>
                  <a:pt x="82295" y="164719"/>
                </a:lnTo>
                <a:lnTo>
                  <a:pt x="90874" y="164361"/>
                </a:lnTo>
                <a:lnTo>
                  <a:pt x="128603" y="152130"/>
                </a:lnTo>
                <a:lnTo>
                  <a:pt x="154193" y="125983"/>
                </a:lnTo>
                <a:lnTo>
                  <a:pt x="82295" y="125983"/>
                </a:lnTo>
                <a:lnTo>
                  <a:pt x="74324" y="125317"/>
                </a:lnTo>
                <a:lnTo>
                  <a:pt x="43999" y="95188"/>
                </a:lnTo>
                <a:lnTo>
                  <a:pt x="43306" y="86613"/>
                </a:lnTo>
                <a:lnTo>
                  <a:pt x="43999" y="78019"/>
                </a:lnTo>
                <a:lnTo>
                  <a:pt x="74324" y="47783"/>
                </a:lnTo>
                <a:lnTo>
                  <a:pt x="82295" y="47117"/>
                </a:lnTo>
                <a:lnTo>
                  <a:pt x="154142" y="47117"/>
                </a:lnTo>
                <a:lnTo>
                  <a:pt x="150733" y="41782"/>
                </a:lnTo>
                <a:lnTo>
                  <a:pt x="114681" y="14097"/>
                </a:lnTo>
                <a:lnTo>
                  <a:pt x="90874" y="8864"/>
                </a:lnTo>
                <a:lnTo>
                  <a:pt x="82295" y="8508"/>
                </a:lnTo>
                <a:close/>
              </a:path>
              <a:path w="928369" h="335915">
                <a:moveTo>
                  <a:pt x="154142" y="47117"/>
                </a:moveTo>
                <a:lnTo>
                  <a:pt x="82295" y="47117"/>
                </a:lnTo>
                <a:lnTo>
                  <a:pt x="90175" y="47783"/>
                </a:lnTo>
                <a:lnTo>
                  <a:pt x="97424" y="49784"/>
                </a:lnTo>
                <a:lnTo>
                  <a:pt x="121412" y="86613"/>
                </a:lnTo>
                <a:lnTo>
                  <a:pt x="120697" y="95188"/>
                </a:lnTo>
                <a:lnTo>
                  <a:pt x="90175" y="125317"/>
                </a:lnTo>
                <a:lnTo>
                  <a:pt x="82295" y="125983"/>
                </a:lnTo>
                <a:lnTo>
                  <a:pt x="154193" y="125983"/>
                </a:lnTo>
                <a:lnTo>
                  <a:pt x="164719" y="86613"/>
                </a:lnTo>
                <a:lnTo>
                  <a:pt x="164316" y="78228"/>
                </a:lnTo>
                <a:lnTo>
                  <a:pt x="163115" y="70199"/>
                </a:lnTo>
                <a:lnTo>
                  <a:pt x="161129" y="62503"/>
                </a:lnTo>
                <a:lnTo>
                  <a:pt x="158369" y="55118"/>
                </a:lnTo>
                <a:lnTo>
                  <a:pt x="154842" y="48212"/>
                </a:lnTo>
                <a:lnTo>
                  <a:pt x="154142" y="47117"/>
                </a:lnTo>
                <a:close/>
              </a:path>
              <a:path w="928369" h="335915">
                <a:moveTo>
                  <a:pt x="885317" y="8127"/>
                </a:moveTo>
                <a:lnTo>
                  <a:pt x="840232" y="8127"/>
                </a:lnTo>
                <a:lnTo>
                  <a:pt x="840232" y="298957"/>
                </a:lnTo>
                <a:lnTo>
                  <a:pt x="885317" y="298957"/>
                </a:lnTo>
                <a:lnTo>
                  <a:pt x="885317" y="148717"/>
                </a:lnTo>
                <a:lnTo>
                  <a:pt x="928243" y="148717"/>
                </a:lnTo>
                <a:lnTo>
                  <a:pt x="928243" y="111759"/>
                </a:lnTo>
                <a:lnTo>
                  <a:pt x="885317" y="111759"/>
                </a:lnTo>
                <a:lnTo>
                  <a:pt x="885317" y="8127"/>
                </a:lnTo>
                <a:close/>
              </a:path>
              <a:path w="928369" h="335915">
                <a:moveTo>
                  <a:pt x="258063" y="8127"/>
                </a:moveTo>
                <a:lnTo>
                  <a:pt x="212978" y="8127"/>
                </a:lnTo>
                <a:lnTo>
                  <a:pt x="212978" y="173608"/>
                </a:lnTo>
                <a:lnTo>
                  <a:pt x="258063" y="173608"/>
                </a:lnTo>
                <a:lnTo>
                  <a:pt x="258063" y="8127"/>
                </a:lnTo>
                <a:close/>
              </a:path>
              <a:path w="928369" h="335915">
                <a:moveTo>
                  <a:pt x="671194" y="0"/>
                </a:moveTo>
                <a:lnTo>
                  <a:pt x="663320" y="34417"/>
                </a:lnTo>
                <a:lnTo>
                  <a:pt x="667893" y="35559"/>
                </a:lnTo>
                <a:lnTo>
                  <a:pt x="673100" y="36702"/>
                </a:lnTo>
                <a:lnTo>
                  <a:pt x="716788" y="41909"/>
                </a:lnTo>
                <a:lnTo>
                  <a:pt x="729361" y="42545"/>
                </a:lnTo>
                <a:lnTo>
                  <a:pt x="784478" y="42545"/>
                </a:lnTo>
                <a:lnTo>
                  <a:pt x="784478" y="7366"/>
                </a:lnTo>
                <a:lnTo>
                  <a:pt x="735076" y="7366"/>
                </a:lnTo>
                <a:lnTo>
                  <a:pt x="727003" y="7221"/>
                </a:lnTo>
                <a:lnTo>
                  <a:pt x="685609" y="2476"/>
                </a:lnTo>
                <a:lnTo>
                  <a:pt x="678176" y="1238"/>
                </a:lnTo>
                <a:lnTo>
                  <a:pt x="671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7627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7" y="0"/>
                </a:moveTo>
                <a:lnTo>
                  <a:pt x="16383" y="0"/>
                </a:lnTo>
                <a:lnTo>
                  <a:pt x="0" y="82803"/>
                </a:lnTo>
                <a:lnTo>
                  <a:pt x="39116" y="82803"/>
                </a:lnTo>
                <a:lnTo>
                  <a:pt x="63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7714" y="154051"/>
            <a:ext cx="1262380" cy="335280"/>
          </a:xfrm>
          <a:custGeom>
            <a:avLst/>
            <a:gdLst/>
            <a:ahLst/>
            <a:cxnLst/>
            <a:rect l="l" t="t" r="r" b="b"/>
            <a:pathLst>
              <a:path w="1262379" h="335280">
                <a:moveTo>
                  <a:pt x="1080770" y="216281"/>
                </a:moveTo>
                <a:lnTo>
                  <a:pt x="1036065" y="216281"/>
                </a:lnTo>
                <a:lnTo>
                  <a:pt x="1036065" y="335279"/>
                </a:lnTo>
                <a:lnTo>
                  <a:pt x="1217168" y="335279"/>
                </a:lnTo>
                <a:lnTo>
                  <a:pt x="1217168" y="299338"/>
                </a:lnTo>
                <a:lnTo>
                  <a:pt x="1080770" y="299338"/>
                </a:lnTo>
                <a:lnTo>
                  <a:pt x="1080770" y="279146"/>
                </a:lnTo>
                <a:lnTo>
                  <a:pt x="1217168" y="279146"/>
                </a:lnTo>
                <a:lnTo>
                  <a:pt x="1217168" y="245363"/>
                </a:lnTo>
                <a:lnTo>
                  <a:pt x="1080770" y="245363"/>
                </a:lnTo>
                <a:lnTo>
                  <a:pt x="1080770" y="216281"/>
                </a:lnTo>
                <a:close/>
              </a:path>
              <a:path w="1262379" h="335280">
                <a:moveTo>
                  <a:pt x="1217168" y="279146"/>
                </a:moveTo>
                <a:lnTo>
                  <a:pt x="1172337" y="279146"/>
                </a:lnTo>
                <a:lnTo>
                  <a:pt x="1172337" y="299338"/>
                </a:lnTo>
                <a:lnTo>
                  <a:pt x="1217168" y="299338"/>
                </a:lnTo>
                <a:lnTo>
                  <a:pt x="1217168" y="279146"/>
                </a:lnTo>
                <a:close/>
              </a:path>
              <a:path w="1262379" h="335280">
                <a:moveTo>
                  <a:pt x="1217168" y="216281"/>
                </a:moveTo>
                <a:lnTo>
                  <a:pt x="1172337" y="216281"/>
                </a:lnTo>
                <a:lnTo>
                  <a:pt x="1172337" y="245363"/>
                </a:lnTo>
                <a:lnTo>
                  <a:pt x="1217168" y="245363"/>
                </a:lnTo>
                <a:lnTo>
                  <a:pt x="1217168" y="216281"/>
                </a:lnTo>
                <a:close/>
              </a:path>
              <a:path w="1262379" h="335280">
                <a:moveTo>
                  <a:pt x="908431" y="205994"/>
                </a:moveTo>
                <a:lnTo>
                  <a:pt x="720978" y="205994"/>
                </a:lnTo>
                <a:lnTo>
                  <a:pt x="720978" y="242950"/>
                </a:lnTo>
                <a:lnTo>
                  <a:pt x="863346" y="242950"/>
                </a:lnTo>
                <a:lnTo>
                  <a:pt x="863346" y="332739"/>
                </a:lnTo>
                <a:lnTo>
                  <a:pt x="908431" y="332739"/>
                </a:lnTo>
                <a:lnTo>
                  <a:pt x="908431" y="205994"/>
                </a:lnTo>
                <a:close/>
              </a:path>
              <a:path w="1262379" h="335280">
                <a:moveTo>
                  <a:pt x="1057656" y="95630"/>
                </a:moveTo>
                <a:lnTo>
                  <a:pt x="1016285" y="103854"/>
                </a:lnTo>
                <a:lnTo>
                  <a:pt x="985393" y="134366"/>
                </a:lnTo>
                <a:lnTo>
                  <a:pt x="983488" y="142240"/>
                </a:lnTo>
                <a:lnTo>
                  <a:pt x="983488" y="160020"/>
                </a:lnTo>
                <a:lnTo>
                  <a:pt x="1005332" y="192024"/>
                </a:lnTo>
                <a:lnTo>
                  <a:pt x="1042876" y="205438"/>
                </a:lnTo>
                <a:lnTo>
                  <a:pt x="1057656" y="206375"/>
                </a:lnTo>
                <a:lnTo>
                  <a:pt x="1065232" y="206138"/>
                </a:lnTo>
                <a:lnTo>
                  <a:pt x="1104844" y="195262"/>
                </a:lnTo>
                <a:lnTo>
                  <a:pt x="1128507" y="170433"/>
                </a:lnTo>
                <a:lnTo>
                  <a:pt x="1053464" y="170433"/>
                </a:lnTo>
                <a:lnTo>
                  <a:pt x="1049401" y="170052"/>
                </a:lnTo>
                <a:lnTo>
                  <a:pt x="1027557" y="159639"/>
                </a:lnTo>
                <a:lnTo>
                  <a:pt x="1025651" y="157225"/>
                </a:lnTo>
                <a:lnTo>
                  <a:pt x="1024636" y="154304"/>
                </a:lnTo>
                <a:lnTo>
                  <a:pt x="1024636" y="147827"/>
                </a:lnTo>
                <a:lnTo>
                  <a:pt x="1045463" y="132715"/>
                </a:lnTo>
                <a:lnTo>
                  <a:pt x="1049401" y="131825"/>
                </a:lnTo>
                <a:lnTo>
                  <a:pt x="1053464" y="131445"/>
                </a:lnTo>
                <a:lnTo>
                  <a:pt x="1128296" y="131445"/>
                </a:lnTo>
                <a:lnTo>
                  <a:pt x="1126109" y="127507"/>
                </a:lnTo>
                <a:lnTo>
                  <a:pt x="1093033" y="101357"/>
                </a:lnTo>
                <a:lnTo>
                  <a:pt x="1065232" y="95849"/>
                </a:lnTo>
                <a:lnTo>
                  <a:pt x="1057656" y="95630"/>
                </a:lnTo>
                <a:close/>
              </a:path>
              <a:path w="1262379" h="335280">
                <a:moveTo>
                  <a:pt x="1128296" y="131445"/>
                </a:moveTo>
                <a:lnTo>
                  <a:pt x="1066164" y="131445"/>
                </a:lnTo>
                <a:lnTo>
                  <a:pt x="1073912" y="133096"/>
                </a:lnTo>
                <a:lnTo>
                  <a:pt x="1087374" y="139700"/>
                </a:lnTo>
                <a:lnTo>
                  <a:pt x="1090676" y="144525"/>
                </a:lnTo>
                <a:lnTo>
                  <a:pt x="1090676" y="157606"/>
                </a:lnTo>
                <a:lnTo>
                  <a:pt x="1087374" y="162559"/>
                </a:lnTo>
                <a:lnTo>
                  <a:pt x="1073912" y="168909"/>
                </a:lnTo>
                <a:lnTo>
                  <a:pt x="1066164" y="170433"/>
                </a:lnTo>
                <a:lnTo>
                  <a:pt x="1128507" y="170433"/>
                </a:lnTo>
                <a:lnTo>
                  <a:pt x="1129919" y="167894"/>
                </a:lnTo>
                <a:lnTo>
                  <a:pt x="1131951" y="160020"/>
                </a:lnTo>
                <a:lnTo>
                  <a:pt x="1131951" y="142240"/>
                </a:lnTo>
                <a:lnTo>
                  <a:pt x="1129919" y="134366"/>
                </a:lnTo>
                <a:lnTo>
                  <a:pt x="1128296" y="131445"/>
                </a:lnTo>
                <a:close/>
              </a:path>
              <a:path w="1262379" h="335280">
                <a:moveTo>
                  <a:pt x="101600" y="119760"/>
                </a:moveTo>
                <a:lnTo>
                  <a:pt x="56134" y="119760"/>
                </a:lnTo>
                <a:lnTo>
                  <a:pt x="56134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6" y="250444"/>
                </a:lnTo>
                <a:lnTo>
                  <a:pt x="97932" y="249681"/>
                </a:lnTo>
                <a:lnTo>
                  <a:pt x="136779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2379" h="335280">
                <a:moveTo>
                  <a:pt x="198500" y="200025"/>
                </a:moveTo>
                <a:lnTo>
                  <a:pt x="152781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2379" h="335280">
                <a:moveTo>
                  <a:pt x="181483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3" y="173990"/>
                </a:lnTo>
                <a:lnTo>
                  <a:pt x="163322" y="180848"/>
                </a:lnTo>
                <a:lnTo>
                  <a:pt x="174244" y="140334"/>
                </a:lnTo>
                <a:lnTo>
                  <a:pt x="180594" y="99695"/>
                </a:lnTo>
                <a:lnTo>
                  <a:pt x="181483" y="81279"/>
                </a:lnTo>
                <a:lnTo>
                  <a:pt x="181483" y="22732"/>
                </a:lnTo>
                <a:close/>
              </a:path>
              <a:path w="1262379" h="335280">
                <a:moveTo>
                  <a:pt x="1153540" y="52577"/>
                </a:moveTo>
                <a:lnTo>
                  <a:pt x="961516" y="52577"/>
                </a:lnTo>
                <a:lnTo>
                  <a:pt x="961516" y="86995"/>
                </a:lnTo>
                <a:lnTo>
                  <a:pt x="1153540" y="86995"/>
                </a:lnTo>
                <a:lnTo>
                  <a:pt x="1153540" y="52577"/>
                </a:lnTo>
                <a:close/>
              </a:path>
              <a:path w="1262379" h="335280">
                <a:moveTo>
                  <a:pt x="453644" y="22478"/>
                </a:moveTo>
                <a:lnTo>
                  <a:pt x="334644" y="22478"/>
                </a:lnTo>
                <a:lnTo>
                  <a:pt x="334644" y="215264"/>
                </a:lnTo>
                <a:lnTo>
                  <a:pt x="389381" y="215264"/>
                </a:lnTo>
                <a:lnTo>
                  <a:pt x="400571" y="215100"/>
                </a:lnTo>
                <a:lnTo>
                  <a:pt x="442352" y="211294"/>
                </a:lnTo>
                <a:lnTo>
                  <a:pt x="471678" y="204597"/>
                </a:lnTo>
                <a:lnTo>
                  <a:pt x="466078" y="178307"/>
                </a:lnTo>
                <a:lnTo>
                  <a:pt x="379349" y="178307"/>
                </a:lnTo>
                <a:lnTo>
                  <a:pt x="379349" y="58674"/>
                </a:lnTo>
                <a:lnTo>
                  <a:pt x="453644" y="58674"/>
                </a:lnTo>
                <a:lnTo>
                  <a:pt x="453644" y="22478"/>
                </a:lnTo>
                <a:close/>
              </a:path>
              <a:path w="1262379" h="335280">
                <a:moveTo>
                  <a:pt x="464185" y="169418"/>
                </a:moveTo>
                <a:lnTo>
                  <a:pt x="425831" y="176402"/>
                </a:lnTo>
                <a:lnTo>
                  <a:pt x="389381" y="178307"/>
                </a:lnTo>
                <a:lnTo>
                  <a:pt x="466078" y="178307"/>
                </a:lnTo>
                <a:lnTo>
                  <a:pt x="464185" y="169418"/>
                </a:lnTo>
                <a:close/>
              </a:path>
              <a:path w="1262379" h="335280">
                <a:moveTo>
                  <a:pt x="758316" y="54355"/>
                </a:moveTo>
                <a:lnTo>
                  <a:pt x="713866" y="54355"/>
                </a:lnTo>
                <a:lnTo>
                  <a:pt x="713487" y="61545"/>
                </a:lnTo>
                <a:lnTo>
                  <a:pt x="712739" y="68246"/>
                </a:lnTo>
                <a:lnTo>
                  <a:pt x="697230" y="108203"/>
                </a:lnTo>
                <a:lnTo>
                  <a:pt x="666242" y="140334"/>
                </a:lnTo>
                <a:lnTo>
                  <a:pt x="648588" y="153416"/>
                </a:lnTo>
                <a:lnTo>
                  <a:pt x="643128" y="157352"/>
                </a:lnTo>
                <a:lnTo>
                  <a:pt x="637921" y="160908"/>
                </a:lnTo>
                <a:lnTo>
                  <a:pt x="664210" y="192913"/>
                </a:lnTo>
                <a:lnTo>
                  <a:pt x="669798" y="189356"/>
                </a:lnTo>
                <a:lnTo>
                  <a:pt x="707263" y="159766"/>
                </a:lnTo>
                <a:lnTo>
                  <a:pt x="734060" y="130428"/>
                </a:lnTo>
                <a:lnTo>
                  <a:pt x="805329" y="130428"/>
                </a:lnTo>
                <a:lnTo>
                  <a:pt x="752983" y="92709"/>
                </a:lnTo>
                <a:lnTo>
                  <a:pt x="755316" y="83544"/>
                </a:lnTo>
                <a:lnTo>
                  <a:pt x="756983" y="74152"/>
                </a:lnTo>
                <a:lnTo>
                  <a:pt x="757983" y="64545"/>
                </a:lnTo>
                <a:lnTo>
                  <a:pt x="758316" y="54355"/>
                </a:lnTo>
                <a:close/>
              </a:path>
              <a:path w="1262379" h="335280">
                <a:moveTo>
                  <a:pt x="908431" y="7874"/>
                </a:moveTo>
                <a:lnTo>
                  <a:pt x="863346" y="7874"/>
                </a:lnTo>
                <a:lnTo>
                  <a:pt x="863346" y="74675"/>
                </a:lnTo>
                <a:lnTo>
                  <a:pt x="804037" y="74675"/>
                </a:lnTo>
                <a:lnTo>
                  <a:pt x="804037" y="111505"/>
                </a:lnTo>
                <a:lnTo>
                  <a:pt x="863346" y="111505"/>
                </a:lnTo>
                <a:lnTo>
                  <a:pt x="863346" y="190373"/>
                </a:lnTo>
                <a:lnTo>
                  <a:pt x="908431" y="190373"/>
                </a:lnTo>
                <a:lnTo>
                  <a:pt x="908431" y="7874"/>
                </a:lnTo>
                <a:close/>
              </a:path>
              <a:path w="1262379" h="335280">
                <a:moveTo>
                  <a:pt x="805329" y="130428"/>
                </a:moveTo>
                <a:lnTo>
                  <a:pt x="734060" y="130428"/>
                </a:lnTo>
                <a:lnTo>
                  <a:pt x="807593" y="182625"/>
                </a:lnTo>
                <a:lnTo>
                  <a:pt x="833882" y="151002"/>
                </a:lnTo>
                <a:lnTo>
                  <a:pt x="805329" y="130428"/>
                </a:lnTo>
                <a:close/>
              </a:path>
              <a:path w="1262379" h="335280">
                <a:moveTo>
                  <a:pt x="821436" y="17779"/>
                </a:moveTo>
                <a:lnTo>
                  <a:pt x="652144" y="17779"/>
                </a:lnTo>
                <a:lnTo>
                  <a:pt x="652144" y="54355"/>
                </a:lnTo>
                <a:lnTo>
                  <a:pt x="821436" y="54355"/>
                </a:lnTo>
                <a:lnTo>
                  <a:pt x="821436" y="17779"/>
                </a:lnTo>
                <a:close/>
              </a:path>
              <a:path w="1262379" h="335280">
                <a:moveTo>
                  <a:pt x="1217168" y="7874"/>
                </a:moveTo>
                <a:lnTo>
                  <a:pt x="1172083" y="7874"/>
                </a:lnTo>
                <a:lnTo>
                  <a:pt x="1172083" y="200659"/>
                </a:lnTo>
                <a:lnTo>
                  <a:pt x="1217168" y="200659"/>
                </a:lnTo>
                <a:lnTo>
                  <a:pt x="1217168" y="123951"/>
                </a:lnTo>
                <a:lnTo>
                  <a:pt x="1261872" y="123951"/>
                </a:lnTo>
                <a:lnTo>
                  <a:pt x="1261872" y="86995"/>
                </a:lnTo>
                <a:lnTo>
                  <a:pt x="1217168" y="86995"/>
                </a:lnTo>
                <a:lnTo>
                  <a:pt x="1217168" y="7874"/>
                </a:lnTo>
                <a:close/>
              </a:path>
              <a:path w="1262379" h="335280">
                <a:moveTo>
                  <a:pt x="601344" y="143509"/>
                </a:moveTo>
                <a:lnTo>
                  <a:pt x="556894" y="143509"/>
                </a:lnTo>
                <a:lnTo>
                  <a:pt x="556894" y="298703"/>
                </a:lnTo>
                <a:lnTo>
                  <a:pt x="601344" y="298703"/>
                </a:lnTo>
                <a:lnTo>
                  <a:pt x="601344" y="143509"/>
                </a:lnTo>
                <a:close/>
              </a:path>
              <a:path w="1262379" h="335280">
                <a:moveTo>
                  <a:pt x="528828" y="7874"/>
                </a:moveTo>
                <a:lnTo>
                  <a:pt x="484505" y="7874"/>
                </a:lnTo>
                <a:lnTo>
                  <a:pt x="484505" y="287274"/>
                </a:lnTo>
                <a:lnTo>
                  <a:pt x="528828" y="287274"/>
                </a:lnTo>
                <a:lnTo>
                  <a:pt x="528828" y="143509"/>
                </a:lnTo>
                <a:lnTo>
                  <a:pt x="601344" y="143509"/>
                </a:lnTo>
                <a:lnTo>
                  <a:pt x="601344" y="106552"/>
                </a:lnTo>
                <a:lnTo>
                  <a:pt x="528828" y="106552"/>
                </a:lnTo>
                <a:lnTo>
                  <a:pt x="528828" y="7874"/>
                </a:lnTo>
                <a:close/>
              </a:path>
              <a:path w="1262379" h="335280">
                <a:moveTo>
                  <a:pt x="601344" y="7874"/>
                </a:moveTo>
                <a:lnTo>
                  <a:pt x="556894" y="7874"/>
                </a:lnTo>
                <a:lnTo>
                  <a:pt x="556894" y="106552"/>
                </a:lnTo>
                <a:lnTo>
                  <a:pt x="601344" y="106552"/>
                </a:lnTo>
                <a:lnTo>
                  <a:pt x="601344" y="7874"/>
                </a:lnTo>
                <a:close/>
              </a:path>
              <a:path w="1262379" h="335280">
                <a:moveTo>
                  <a:pt x="260350" y="7874"/>
                </a:moveTo>
                <a:lnTo>
                  <a:pt x="215265" y="7874"/>
                </a:lnTo>
                <a:lnTo>
                  <a:pt x="215265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2379" h="335280">
                <a:moveTo>
                  <a:pt x="1003426" y="0"/>
                </a:moveTo>
                <a:lnTo>
                  <a:pt x="995552" y="34163"/>
                </a:lnTo>
                <a:lnTo>
                  <a:pt x="999998" y="35305"/>
                </a:lnTo>
                <a:lnTo>
                  <a:pt x="1005205" y="36449"/>
                </a:lnTo>
                <a:lnTo>
                  <a:pt x="1048131" y="41655"/>
                </a:lnTo>
                <a:lnTo>
                  <a:pt x="1060577" y="42291"/>
                </a:lnTo>
                <a:lnTo>
                  <a:pt x="1114933" y="42291"/>
                </a:lnTo>
                <a:lnTo>
                  <a:pt x="1114933" y="7493"/>
                </a:lnTo>
                <a:lnTo>
                  <a:pt x="1066164" y="7493"/>
                </a:lnTo>
                <a:lnTo>
                  <a:pt x="1058189" y="7348"/>
                </a:lnTo>
                <a:lnTo>
                  <a:pt x="1050083" y="6905"/>
                </a:lnTo>
                <a:lnTo>
                  <a:pt x="1041858" y="6153"/>
                </a:lnTo>
                <a:lnTo>
                  <a:pt x="1033526" y="5079"/>
                </a:lnTo>
                <a:lnTo>
                  <a:pt x="1010326" y="1240"/>
                </a:lnTo>
                <a:lnTo>
                  <a:pt x="100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4571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6" y="0"/>
                </a:moveTo>
                <a:lnTo>
                  <a:pt x="16382" y="0"/>
                </a:lnTo>
                <a:lnTo>
                  <a:pt x="0" y="82803"/>
                </a:lnTo>
                <a:lnTo>
                  <a:pt x="39115" y="82803"/>
                </a:lnTo>
                <a:lnTo>
                  <a:pt x="63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4658" y="154051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1082293" y="216281"/>
                </a:moveTo>
                <a:lnTo>
                  <a:pt x="1037589" y="216281"/>
                </a:lnTo>
                <a:lnTo>
                  <a:pt x="1037589" y="335279"/>
                </a:lnTo>
                <a:lnTo>
                  <a:pt x="1218691" y="335279"/>
                </a:lnTo>
                <a:lnTo>
                  <a:pt x="1218691" y="299338"/>
                </a:lnTo>
                <a:lnTo>
                  <a:pt x="1082293" y="299338"/>
                </a:lnTo>
                <a:lnTo>
                  <a:pt x="1082293" y="279146"/>
                </a:lnTo>
                <a:lnTo>
                  <a:pt x="1218691" y="279146"/>
                </a:lnTo>
                <a:lnTo>
                  <a:pt x="1218691" y="245363"/>
                </a:lnTo>
                <a:lnTo>
                  <a:pt x="1082293" y="245363"/>
                </a:lnTo>
                <a:lnTo>
                  <a:pt x="1082293" y="216281"/>
                </a:lnTo>
                <a:close/>
              </a:path>
              <a:path w="1263650" h="335280">
                <a:moveTo>
                  <a:pt x="1218691" y="279146"/>
                </a:moveTo>
                <a:lnTo>
                  <a:pt x="1173861" y="279146"/>
                </a:lnTo>
                <a:lnTo>
                  <a:pt x="1173861" y="299338"/>
                </a:lnTo>
                <a:lnTo>
                  <a:pt x="1218691" y="299338"/>
                </a:lnTo>
                <a:lnTo>
                  <a:pt x="1218691" y="279146"/>
                </a:lnTo>
                <a:close/>
              </a:path>
              <a:path w="1263650" h="335280">
                <a:moveTo>
                  <a:pt x="1218691" y="216281"/>
                </a:moveTo>
                <a:lnTo>
                  <a:pt x="1173861" y="216281"/>
                </a:lnTo>
                <a:lnTo>
                  <a:pt x="1173861" y="245363"/>
                </a:lnTo>
                <a:lnTo>
                  <a:pt x="1218691" y="245363"/>
                </a:lnTo>
                <a:lnTo>
                  <a:pt x="1218691" y="216281"/>
                </a:lnTo>
                <a:close/>
              </a:path>
              <a:path w="1263650" h="335280">
                <a:moveTo>
                  <a:pt x="909954" y="205994"/>
                </a:moveTo>
                <a:lnTo>
                  <a:pt x="722502" y="205994"/>
                </a:lnTo>
                <a:lnTo>
                  <a:pt x="722502" y="242950"/>
                </a:lnTo>
                <a:lnTo>
                  <a:pt x="864869" y="242950"/>
                </a:lnTo>
                <a:lnTo>
                  <a:pt x="864869" y="332739"/>
                </a:lnTo>
                <a:lnTo>
                  <a:pt x="909954" y="332739"/>
                </a:lnTo>
                <a:lnTo>
                  <a:pt x="909954" y="205994"/>
                </a:lnTo>
                <a:close/>
              </a:path>
              <a:path w="1263650" h="335280">
                <a:moveTo>
                  <a:pt x="614426" y="231521"/>
                </a:moveTo>
                <a:lnTo>
                  <a:pt x="323976" y="231521"/>
                </a:lnTo>
                <a:lnTo>
                  <a:pt x="323976" y="269875"/>
                </a:lnTo>
                <a:lnTo>
                  <a:pt x="614426" y="269875"/>
                </a:lnTo>
                <a:lnTo>
                  <a:pt x="614426" y="231521"/>
                </a:lnTo>
                <a:close/>
              </a:path>
              <a:path w="1263650" h="335280">
                <a:moveTo>
                  <a:pt x="491997" y="164846"/>
                </a:moveTo>
                <a:lnTo>
                  <a:pt x="446531" y="164846"/>
                </a:lnTo>
                <a:lnTo>
                  <a:pt x="446531" y="231521"/>
                </a:lnTo>
                <a:lnTo>
                  <a:pt x="491997" y="231521"/>
                </a:lnTo>
                <a:lnTo>
                  <a:pt x="491997" y="164846"/>
                </a:lnTo>
                <a:close/>
              </a:path>
              <a:path w="1263650" h="335280">
                <a:moveTo>
                  <a:pt x="452881" y="12065"/>
                </a:moveTo>
                <a:lnTo>
                  <a:pt x="452881" y="35178"/>
                </a:lnTo>
                <a:lnTo>
                  <a:pt x="452284" y="43179"/>
                </a:lnTo>
                <a:lnTo>
                  <a:pt x="432165" y="82994"/>
                </a:lnTo>
                <a:lnTo>
                  <a:pt x="400923" y="113252"/>
                </a:lnTo>
                <a:lnTo>
                  <a:pt x="360473" y="139953"/>
                </a:lnTo>
                <a:lnTo>
                  <a:pt x="338581" y="151256"/>
                </a:lnTo>
                <a:lnTo>
                  <a:pt x="361568" y="186181"/>
                </a:lnTo>
                <a:lnTo>
                  <a:pt x="405145" y="161803"/>
                </a:lnTo>
                <a:lnTo>
                  <a:pt x="444817" y="131968"/>
                </a:lnTo>
                <a:lnTo>
                  <a:pt x="466343" y="109727"/>
                </a:lnTo>
                <a:lnTo>
                  <a:pt x="541693" y="109727"/>
                </a:lnTo>
                <a:lnTo>
                  <a:pt x="489457" y="74295"/>
                </a:lnTo>
                <a:lnTo>
                  <a:pt x="493031" y="65222"/>
                </a:lnTo>
                <a:lnTo>
                  <a:pt x="495569" y="56102"/>
                </a:lnTo>
                <a:lnTo>
                  <a:pt x="497083" y="46934"/>
                </a:lnTo>
                <a:lnTo>
                  <a:pt x="497586" y="37719"/>
                </a:lnTo>
                <a:lnTo>
                  <a:pt x="497586" y="14224"/>
                </a:lnTo>
                <a:lnTo>
                  <a:pt x="452881" y="12065"/>
                </a:lnTo>
                <a:close/>
              </a:path>
              <a:path w="1263650" h="335280">
                <a:moveTo>
                  <a:pt x="541693" y="109727"/>
                </a:moveTo>
                <a:lnTo>
                  <a:pt x="466343" y="109727"/>
                </a:lnTo>
                <a:lnTo>
                  <a:pt x="577468" y="184403"/>
                </a:lnTo>
                <a:lnTo>
                  <a:pt x="601979" y="150622"/>
                </a:lnTo>
                <a:lnTo>
                  <a:pt x="541693" y="109727"/>
                </a:lnTo>
                <a:close/>
              </a:path>
              <a:path w="1263650" h="335280">
                <a:moveTo>
                  <a:pt x="1059179" y="95630"/>
                </a:moveTo>
                <a:lnTo>
                  <a:pt x="1017809" y="103854"/>
                </a:lnTo>
                <a:lnTo>
                  <a:pt x="986916" y="134366"/>
                </a:lnTo>
                <a:lnTo>
                  <a:pt x="985012" y="142240"/>
                </a:lnTo>
                <a:lnTo>
                  <a:pt x="985012" y="160020"/>
                </a:lnTo>
                <a:lnTo>
                  <a:pt x="1006855" y="192024"/>
                </a:lnTo>
                <a:lnTo>
                  <a:pt x="1044400" y="205438"/>
                </a:lnTo>
                <a:lnTo>
                  <a:pt x="1059179" y="206375"/>
                </a:lnTo>
                <a:lnTo>
                  <a:pt x="1066756" y="206138"/>
                </a:lnTo>
                <a:lnTo>
                  <a:pt x="1106368" y="195262"/>
                </a:lnTo>
                <a:lnTo>
                  <a:pt x="1130031" y="170433"/>
                </a:lnTo>
                <a:lnTo>
                  <a:pt x="1054989" y="170433"/>
                </a:lnTo>
                <a:lnTo>
                  <a:pt x="1050925" y="170052"/>
                </a:lnTo>
                <a:lnTo>
                  <a:pt x="1029080" y="159639"/>
                </a:lnTo>
                <a:lnTo>
                  <a:pt x="1027176" y="157225"/>
                </a:lnTo>
                <a:lnTo>
                  <a:pt x="1026159" y="154304"/>
                </a:lnTo>
                <a:lnTo>
                  <a:pt x="1026159" y="147827"/>
                </a:lnTo>
                <a:lnTo>
                  <a:pt x="1046988" y="132715"/>
                </a:lnTo>
                <a:lnTo>
                  <a:pt x="1050925" y="131825"/>
                </a:lnTo>
                <a:lnTo>
                  <a:pt x="1054989" y="131445"/>
                </a:lnTo>
                <a:lnTo>
                  <a:pt x="1129820" y="131445"/>
                </a:lnTo>
                <a:lnTo>
                  <a:pt x="1127632" y="127507"/>
                </a:lnTo>
                <a:lnTo>
                  <a:pt x="1094557" y="101357"/>
                </a:lnTo>
                <a:lnTo>
                  <a:pt x="1066756" y="95849"/>
                </a:lnTo>
                <a:lnTo>
                  <a:pt x="1059179" y="95630"/>
                </a:lnTo>
                <a:close/>
              </a:path>
              <a:path w="1263650" h="335280">
                <a:moveTo>
                  <a:pt x="1129820" y="131445"/>
                </a:moveTo>
                <a:lnTo>
                  <a:pt x="1067689" y="131445"/>
                </a:lnTo>
                <a:lnTo>
                  <a:pt x="1075436" y="133096"/>
                </a:lnTo>
                <a:lnTo>
                  <a:pt x="1088897" y="139700"/>
                </a:lnTo>
                <a:lnTo>
                  <a:pt x="1092200" y="144525"/>
                </a:lnTo>
                <a:lnTo>
                  <a:pt x="1092200" y="157606"/>
                </a:lnTo>
                <a:lnTo>
                  <a:pt x="1088897" y="162559"/>
                </a:lnTo>
                <a:lnTo>
                  <a:pt x="1075436" y="168909"/>
                </a:lnTo>
                <a:lnTo>
                  <a:pt x="1067689" y="170433"/>
                </a:lnTo>
                <a:lnTo>
                  <a:pt x="1130031" y="170433"/>
                </a:lnTo>
                <a:lnTo>
                  <a:pt x="1131442" y="167894"/>
                </a:lnTo>
                <a:lnTo>
                  <a:pt x="1133475" y="160020"/>
                </a:lnTo>
                <a:lnTo>
                  <a:pt x="1133475" y="142240"/>
                </a:lnTo>
                <a:lnTo>
                  <a:pt x="1131442" y="134366"/>
                </a:lnTo>
                <a:lnTo>
                  <a:pt x="1129820" y="131445"/>
                </a:lnTo>
                <a:close/>
              </a:path>
              <a:path w="1263650" h="335280">
                <a:moveTo>
                  <a:pt x="101600" y="119760"/>
                </a:moveTo>
                <a:lnTo>
                  <a:pt x="56133" y="119760"/>
                </a:lnTo>
                <a:lnTo>
                  <a:pt x="56133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5" y="250444"/>
                </a:lnTo>
                <a:lnTo>
                  <a:pt x="97932" y="249681"/>
                </a:lnTo>
                <a:lnTo>
                  <a:pt x="136778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3650" h="335280">
                <a:moveTo>
                  <a:pt x="198500" y="200025"/>
                </a:moveTo>
                <a:lnTo>
                  <a:pt x="152780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3650" h="335280">
                <a:moveTo>
                  <a:pt x="181482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2" y="173990"/>
                </a:lnTo>
                <a:lnTo>
                  <a:pt x="163321" y="180848"/>
                </a:lnTo>
                <a:lnTo>
                  <a:pt x="174243" y="140334"/>
                </a:lnTo>
                <a:lnTo>
                  <a:pt x="180593" y="99695"/>
                </a:lnTo>
                <a:lnTo>
                  <a:pt x="181482" y="81279"/>
                </a:lnTo>
                <a:lnTo>
                  <a:pt x="181482" y="22732"/>
                </a:lnTo>
                <a:close/>
              </a:path>
              <a:path w="1263650" h="335280">
                <a:moveTo>
                  <a:pt x="1155064" y="52577"/>
                </a:moveTo>
                <a:lnTo>
                  <a:pt x="963040" y="52577"/>
                </a:lnTo>
                <a:lnTo>
                  <a:pt x="963040" y="86995"/>
                </a:lnTo>
                <a:lnTo>
                  <a:pt x="1155064" y="86995"/>
                </a:lnTo>
                <a:lnTo>
                  <a:pt x="1155064" y="52577"/>
                </a:lnTo>
                <a:close/>
              </a:path>
              <a:path w="1263650" h="335280">
                <a:moveTo>
                  <a:pt x="759840" y="54355"/>
                </a:moveTo>
                <a:lnTo>
                  <a:pt x="715390" y="54355"/>
                </a:lnTo>
                <a:lnTo>
                  <a:pt x="715011" y="61545"/>
                </a:lnTo>
                <a:lnTo>
                  <a:pt x="714263" y="68246"/>
                </a:lnTo>
                <a:lnTo>
                  <a:pt x="698753" y="108203"/>
                </a:lnTo>
                <a:lnTo>
                  <a:pt x="667765" y="140334"/>
                </a:lnTo>
                <a:lnTo>
                  <a:pt x="639444" y="160908"/>
                </a:lnTo>
                <a:lnTo>
                  <a:pt x="665733" y="192913"/>
                </a:lnTo>
                <a:lnTo>
                  <a:pt x="708787" y="159766"/>
                </a:lnTo>
                <a:lnTo>
                  <a:pt x="735583" y="130428"/>
                </a:lnTo>
                <a:lnTo>
                  <a:pt x="806853" y="130428"/>
                </a:lnTo>
                <a:lnTo>
                  <a:pt x="754506" y="92709"/>
                </a:lnTo>
                <a:lnTo>
                  <a:pt x="756840" y="83544"/>
                </a:lnTo>
                <a:lnTo>
                  <a:pt x="758507" y="74152"/>
                </a:lnTo>
                <a:lnTo>
                  <a:pt x="759507" y="64545"/>
                </a:lnTo>
                <a:lnTo>
                  <a:pt x="759840" y="54355"/>
                </a:lnTo>
                <a:close/>
              </a:path>
              <a:path w="1263650" h="335280">
                <a:moveTo>
                  <a:pt x="909954" y="7874"/>
                </a:moveTo>
                <a:lnTo>
                  <a:pt x="864869" y="7874"/>
                </a:lnTo>
                <a:lnTo>
                  <a:pt x="864869" y="74675"/>
                </a:lnTo>
                <a:lnTo>
                  <a:pt x="805561" y="74675"/>
                </a:lnTo>
                <a:lnTo>
                  <a:pt x="805561" y="111505"/>
                </a:lnTo>
                <a:lnTo>
                  <a:pt x="864869" y="111505"/>
                </a:lnTo>
                <a:lnTo>
                  <a:pt x="864869" y="190373"/>
                </a:lnTo>
                <a:lnTo>
                  <a:pt x="909954" y="190373"/>
                </a:lnTo>
                <a:lnTo>
                  <a:pt x="909954" y="7874"/>
                </a:lnTo>
                <a:close/>
              </a:path>
              <a:path w="1263650" h="335280">
                <a:moveTo>
                  <a:pt x="806853" y="130428"/>
                </a:moveTo>
                <a:lnTo>
                  <a:pt x="735583" y="130428"/>
                </a:lnTo>
                <a:lnTo>
                  <a:pt x="809116" y="182625"/>
                </a:lnTo>
                <a:lnTo>
                  <a:pt x="835405" y="151002"/>
                </a:lnTo>
                <a:lnTo>
                  <a:pt x="806853" y="130428"/>
                </a:lnTo>
                <a:close/>
              </a:path>
              <a:path w="1263650" h="335280">
                <a:moveTo>
                  <a:pt x="822959" y="17779"/>
                </a:moveTo>
                <a:lnTo>
                  <a:pt x="653668" y="17779"/>
                </a:lnTo>
                <a:lnTo>
                  <a:pt x="653668" y="54355"/>
                </a:lnTo>
                <a:lnTo>
                  <a:pt x="822959" y="54355"/>
                </a:lnTo>
                <a:lnTo>
                  <a:pt x="822959" y="17779"/>
                </a:lnTo>
                <a:close/>
              </a:path>
              <a:path w="1263650" h="335280">
                <a:moveTo>
                  <a:pt x="1218691" y="7874"/>
                </a:moveTo>
                <a:lnTo>
                  <a:pt x="1173606" y="7874"/>
                </a:lnTo>
                <a:lnTo>
                  <a:pt x="1173606" y="200659"/>
                </a:lnTo>
                <a:lnTo>
                  <a:pt x="1218691" y="200659"/>
                </a:lnTo>
                <a:lnTo>
                  <a:pt x="1218691" y="123951"/>
                </a:lnTo>
                <a:lnTo>
                  <a:pt x="1263395" y="123951"/>
                </a:lnTo>
                <a:lnTo>
                  <a:pt x="1263395" y="86995"/>
                </a:lnTo>
                <a:lnTo>
                  <a:pt x="1218691" y="86995"/>
                </a:lnTo>
                <a:lnTo>
                  <a:pt x="1218691" y="7874"/>
                </a:lnTo>
                <a:close/>
              </a:path>
              <a:path w="1263650" h="335280">
                <a:moveTo>
                  <a:pt x="260350" y="7874"/>
                </a:moveTo>
                <a:lnTo>
                  <a:pt x="215264" y="7874"/>
                </a:lnTo>
                <a:lnTo>
                  <a:pt x="215264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3650" h="335280">
                <a:moveTo>
                  <a:pt x="1004951" y="0"/>
                </a:moveTo>
                <a:lnTo>
                  <a:pt x="997076" y="34163"/>
                </a:lnTo>
                <a:lnTo>
                  <a:pt x="1001521" y="35305"/>
                </a:lnTo>
                <a:lnTo>
                  <a:pt x="1006728" y="36449"/>
                </a:lnTo>
                <a:lnTo>
                  <a:pt x="1049654" y="41655"/>
                </a:lnTo>
                <a:lnTo>
                  <a:pt x="1062101" y="42291"/>
                </a:lnTo>
                <a:lnTo>
                  <a:pt x="1116456" y="42291"/>
                </a:lnTo>
                <a:lnTo>
                  <a:pt x="1116456" y="7493"/>
                </a:lnTo>
                <a:lnTo>
                  <a:pt x="1067689" y="7493"/>
                </a:lnTo>
                <a:lnTo>
                  <a:pt x="1059713" y="7348"/>
                </a:lnTo>
                <a:lnTo>
                  <a:pt x="1051607" y="6905"/>
                </a:lnTo>
                <a:lnTo>
                  <a:pt x="1043382" y="6153"/>
                </a:lnTo>
                <a:lnTo>
                  <a:pt x="1035050" y="5079"/>
                </a:lnTo>
                <a:lnTo>
                  <a:pt x="1011850" y="1240"/>
                </a:lnTo>
                <a:lnTo>
                  <a:pt x="1004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183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공이라는</a:t>
            </a:r>
            <a:r>
              <a:rPr spc="-45" dirty="0"/>
              <a:t> </a:t>
            </a:r>
            <a:r>
              <a:rPr spc="125" dirty="0"/>
              <a:t>것은..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85259" y="2803398"/>
            <a:ext cx="2141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둥글게</a:t>
            </a:r>
            <a:r>
              <a:rPr sz="28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생겼다.</a:t>
            </a:r>
            <a:endParaRPr sz="280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3436" y="2561844"/>
            <a:ext cx="2048510" cy="2048510"/>
          </a:xfrm>
          <a:custGeom>
            <a:avLst/>
            <a:gdLst/>
            <a:ahLst/>
            <a:cxnLst/>
            <a:rect l="l" t="t" r="r" b="b"/>
            <a:pathLst>
              <a:path w="2048510" h="2048510">
                <a:moveTo>
                  <a:pt x="0" y="1024127"/>
                </a:moveTo>
                <a:lnTo>
                  <a:pt x="1114" y="975913"/>
                </a:lnTo>
                <a:lnTo>
                  <a:pt x="4425" y="928273"/>
                </a:lnTo>
                <a:lnTo>
                  <a:pt x="9883" y="881256"/>
                </a:lnTo>
                <a:lnTo>
                  <a:pt x="17440" y="834912"/>
                </a:lnTo>
                <a:lnTo>
                  <a:pt x="27045" y="789289"/>
                </a:lnTo>
                <a:lnTo>
                  <a:pt x="38650" y="744437"/>
                </a:lnTo>
                <a:lnTo>
                  <a:pt x="52206" y="700406"/>
                </a:lnTo>
                <a:lnTo>
                  <a:pt x="67663" y="657243"/>
                </a:lnTo>
                <a:lnTo>
                  <a:pt x="84972" y="614998"/>
                </a:lnTo>
                <a:lnTo>
                  <a:pt x="104085" y="573721"/>
                </a:lnTo>
                <a:lnTo>
                  <a:pt x="124951" y="533461"/>
                </a:lnTo>
                <a:lnTo>
                  <a:pt x="147523" y="494266"/>
                </a:lnTo>
                <a:lnTo>
                  <a:pt x="171750" y="456186"/>
                </a:lnTo>
                <a:lnTo>
                  <a:pt x="197583" y="419270"/>
                </a:lnTo>
                <a:lnTo>
                  <a:pt x="224974" y="383568"/>
                </a:lnTo>
                <a:lnTo>
                  <a:pt x="253873" y="349127"/>
                </a:lnTo>
                <a:lnTo>
                  <a:pt x="284231" y="315999"/>
                </a:lnTo>
                <a:lnTo>
                  <a:pt x="315999" y="284231"/>
                </a:lnTo>
                <a:lnTo>
                  <a:pt x="349127" y="253873"/>
                </a:lnTo>
                <a:lnTo>
                  <a:pt x="383568" y="224974"/>
                </a:lnTo>
                <a:lnTo>
                  <a:pt x="419270" y="197583"/>
                </a:lnTo>
                <a:lnTo>
                  <a:pt x="456186" y="171750"/>
                </a:lnTo>
                <a:lnTo>
                  <a:pt x="494266" y="147523"/>
                </a:lnTo>
                <a:lnTo>
                  <a:pt x="533461" y="124951"/>
                </a:lnTo>
                <a:lnTo>
                  <a:pt x="573721" y="104085"/>
                </a:lnTo>
                <a:lnTo>
                  <a:pt x="614998" y="84972"/>
                </a:lnTo>
                <a:lnTo>
                  <a:pt x="657243" y="67663"/>
                </a:lnTo>
                <a:lnTo>
                  <a:pt x="700406" y="52206"/>
                </a:lnTo>
                <a:lnTo>
                  <a:pt x="744437" y="38650"/>
                </a:lnTo>
                <a:lnTo>
                  <a:pt x="789289" y="27045"/>
                </a:lnTo>
                <a:lnTo>
                  <a:pt x="834912" y="17440"/>
                </a:lnTo>
                <a:lnTo>
                  <a:pt x="881256" y="9883"/>
                </a:lnTo>
                <a:lnTo>
                  <a:pt x="928273" y="4425"/>
                </a:lnTo>
                <a:lnTo>
                  <a:pt x="975913" y="1114"/>
                </a:lnTo>
                <a:lnTo>
                  <a:pt x="1024127" y="0"/>
                </a:lnTo>
                <a:lnTo>
                  <a:pt x="1072342" y="1114"/>
                </a:lnTo>
                <a:lnTo>
                  <a:pt x="1119982" y="4425"/>
                </a:lnTo>
                <a:lnTo>
                  <a:pt x="1166999" y="9883"/>
                </a:lnTo>
                <a:lnTo>
                  <a:pt x="1213343" y="17440"/>
                </a:lnTo>
                <a:lnTo>
                  <a:pt x="1258966" y="27045"/>
                </a:lnTo>
                <a:lnTo>
                  <a:pt x="1303818" y="38650"/>
                </a:lnTo>
                <a:lnTo>
                  <a:pt x="1347849" y="52206"/>
                </a:lnTo>
                <a:lnTo>
                  <a:pt x="1391012" y="67663"/>
                </a:lnTo>
                <a:lnTo>
                  <a:pt x="1433257" y="84972"/>
                </a:lnTo>
                <a:lnTo>
                  <a:pt x="1474534" y="104085"/>
                </a:lnTo>
                <a:lnTo>
                  <a:pt x="1514794" y="124951"/>
                </a:lnTo>
                <a:lnTo>
                  <a:pt x="1553989" y="147523"/>
                </a:lnTo>
                <a:lnTo>
                  <a:pt x="1592069" y="171750"/>
                </a:lnTo>
                <a:lnTo>
                  <a:pt x="1628985" y="197583"/>
                </a:lnTo>
                <a:lnTo>
                  <a:pt x="1664687" y="224974"/>
                </a:lnTo>
                <a:lnTo>
                  <a:pt x="1699128" y="253873"/>
                </a:lnTo>
                <a:lnTo>
                  <a:pt x="1732256" y="284231"/>
                </a:lnTo>
                <a:lnTo>
                  <a:pt x="1764024" y="315999"/>
                </a:lnTo>
                <a:lnTo>
                  <a:pt x="1794382" y="349127"/>
                </a:lnTo>
                <a:lnTo>
                  <a:pt x="1823281" y="383568"/>
                </a:lnTo>
                <a:lnTo>
                  <a:pt x="1850672" y="419270"/>
                </a:lnTo>
                <a:lnTo>
                  <a:pt x="1876505" y="456186"/>
                </a:lnTo>
                <a:lnTo>
                  <a:pt x="1900732" y="494266"/>
                </a:lnTo>
                <a:lnTo>
                  <a:pt x="1923304" y="533461"/>
                </a:lnTo>
                <a:lnTo>
                  <a:pt x="1944170" y="573721"/>
                </a:lnTo>
                <a:lnTo>
                  <a:pt x="1963283" y="614998"/>
                </a:lnTo>
                <a:lnTo>
                  <a:pt x="1980592" y="657243"/>
                </a:lnTo>
                <a:lnTo>
                  <a:pt x="1996049" y="700406"/>
                </a:lnTo>
                <a:lnTo>
                  <a:pt x="2009605" y="744437"/>
                </a:lnTo>
                <a:lnTo>
                  <a:pt x="2021210" y="789289"/>
                </a:lnTo>
                <a:lnTo>
                  <a:pt x="2030815" y="834912"/>
                </a:lnTo>
                <a:lnTo>
                  <a:pt x="2038372" y="881256"/>
                </a:lnTo>
                <a:lnTo>
                  <a:pt x="2043830" y="928273"/>
                </a:lnTo>
                <a:lnTo>
                  <a:pt x="2047141" y="975913"/>
                </a:lnTo>
                <a:lnTo>
                  <a:pt x="2048255" y="1024127"/>
                </a:lnTo>
                <a:lnTo>
                  <a:pt x="2047141" y="1072342"/>
                </a:lnTo>
                <a:lnTo>
                  <a:pt x="2043830" y="1119982"/>
                </a:lnTo>
                <a:lnTo>
                  <a:pt x="2038372" y="1166999"/>
                </a:lnTo>
                <a:lnTo>
                  <a:pt x="2030815" y="1213343"/>
                </a:lnTo>
                <a:lnTo>
                  <a:pt x="2021210" y="1258966"/>
                </a:lnTo>
                <a:lnTo>
                  <a:pt x="2009605" y="1303818"/>
                </a:lnTo>
                <a:lnTo>
                  <a:pt x="1996049" y="1347849"/>
                </a:lnTo>
                <a:lnTo>
                  <a:pt x="1980592" y="1391012"/>
                </a:lnTo>
                <a:lnTo>
                  <a:pt x="1963283" y="1433257"/>
                </a:lnTo>
                <a:lnTo>
                  <a:pt x="1944170" y="1474534"/>
                </a:lnTo>
                <a:lnTo>
                  <a:pt x="1923304" y="1514794"/>
                </a:lnTo>
                <a:lnTo>
                  <a:pt x="1900732" y="1553989"/>
                </a:lnTo>
                <a:lnTo>
                  <a:pt x="1876505" y="1592069"/>
                </a:lnTo>
                <a:lnTo>
                  <a:pt x="1850672" y="1628985"/>
                </a:lnTo>
                <a:lnTo>
                  <a:pt x="1823281" y="1664687"/>
                </a:lnTo>
                <a:lnTo>
                  <a:pt x="1794382" y="1699128"/>
                </a:lnTo>
                <a:lnTo>
                  <a:pt x="1764024" y="1732256"/>
                </a:lnTo>
                <a:lnTo>
                  <a:pt x="1732256" y="1764024"/>
                </a:lnTo>
                <a:lnTo>
                  <a:pt x="1699128" y="1794382"/>
                </a:lnTo>
                <a:lnTo>
                  <a:pt x="1664687" y="1823281"/>
                </a:lnTo>
                <a:lnTo>
                  <a:pt x="1628985" y="1850672"/>
                </a:lnTo>
                <a:lnTo>
                  <a:pt x="1592069" y="1876505"/>
                </a:lnTo>
                <a:lnTo>
                  <a:pt x="1553989" y="1900732"/>
                </a:lnTo>
                <a:lnTo>
                  <a:pt x="1514794" y="1923304"/>
                </a:lnTo>
                <a:lnTo>
                  <a:pt x="1474534" y="1944170"/>
                </a:lnTo>
                <a:lnTo>
                  <a:pt x="1433257" y="1963283"/>
                </a:lnTo>
                <a:lnTo>
                  <a:pt x="1391012" y="1980592"/>
                </a:lnTo>
                <a:lnTo>
                  <a:pt x="1347849" y="1996049"/>
                </a:lnTo>
                <a:lnTo>
                  <a:pt x="1303818" y="2009605"/>
                </a:lnTo>
                <a:lnTo>
                  <a:pt x="1258966" y="2021210"/>
                </a:lnTo>
                <a:lnTo>
                  <a:pt x="1213343" y="2030815"/>
                </a:lnTo>
                <a:lnTo>
                  <a:pt x="1166999" y="2038372"/>
                </a:lnTo>
                <a:lnTo>
                  <a:pt x="1119982" y="2043830"/>
                </a:lnTo>
                <a:lnTo>
                  <a:pt x="1072342" y="2047141"/>
                </a:lnTo>
                <a:lnTo>
                  <a:pt x="1024127" y="2048255"/>
                </a:lnTo>
                <a:lnTo>
                  <a:pt x="975913" y="2047141"/>
                </a:lnTo>
                <a:lnTo>
                  <a:pt x="928273" y="2043830"/>
                </a:lnTo>
                <a:lnTo>
                  <a:pt x="881256" y="2038372"/>
                </a:lnTo>
                <a:lnTo>
                  <a:pt x="834912" y="2030815"/>
                </a:lnTo>
                <a:lnTo>
                  <a:pt x="789289" y="2021210"/>
                </a:lnTo>
                <a:lnTo>
                  <a:pt x="744437" y="2009605"/>
                </a:lnTo>
                <a:lnTo>
                  <a:pt x="700406" y="1996049"/>
                </a:lnTo>
                <a:lnTo>
                  <a:pt x="657243" y="1980592"/>
                </a:lnTo>
                <a:lnTo>
                  <a:pt x="614998" y="1963283"/>
                </a:lnTo>
                <a:lnTo>
                  <a:pt x="573721" y="1944170"/>
                </a:lnTo>
                <a:lnTo>
                  <a:pt x="533461" y="1923304"/>
                </a:lnTo>
                <a:lnTo>
                  <a:pt x="494266" y="1900732"/>
                </a:lnTo>
                <a:lnTo>
                  <a:pt x="456186" y="1876505"/>
                </a:lnTo>
                <a:lnTo>
                  <a:pt x="419270" y="1850672"/>
                </a:lnTo>
                <a:lnTo>
                  <a:pt x="383568" y="1823281"/>
                </a:lnTo>
                <a:lnTo>
                  <a:pt x="349127" y="1794382"/>
                </a:lnTo>
                <a:lnTo>
                  <a:pt x="315999" y="1764024"/>
                </a:lnTo>
                <a:lnTo>
                  <a:pt x="284231" y="1732256"/>
                </a:lnTo>
                <a:lnTo>
                  <a:pt x="253873" y="1699128"/>
                </a:lnTo>
                <a:lnTo>
                  <a:pt x="224974" y="1664687"/>
                </a:lnTo>
                <a:lnTo>
                  <a:pt x="197583" y="1628985"/>
                </a:lnTo>
                <a:lnTo>
                  <a:pt x="171750" y="1592069"/>
                </a:lnTo>
                <a:lnTo>
                  <a:pt x="147523" y="1553989"/>
                </a:lnTo>
                <a:lnTo>
                  <a:pt x="124951" y="1514794"/>
                </a:lnTo>
                <a:lnTo>
                  <a:pt x="104085" y="1474534"/>
                </a:lnTo>
                <a:lnTo>
                  <a:pt x="84972" y="1433257"/>
                </a:lnTo>
                <a:lnTo>
                  <a:pt x="67663" y="1391012"/>
                </a:lnTo>
                <a:lnTo>
                  <a:pt x="52206" y="1347849"/>
                </a:lnTo>
                <a:lnTo>
                  <a:pt x="38650" y="1303818"/>
                </a:lnTo>
                <a:lnTo>
                  <a:pt x="27045" y="1258966"/>
                </a:lnTo>
                <a:lnTo>
                  <a:pt x="17440" y="1213343"/>
                </a:lnTo>
                <a:lnTo>
                  <a:pt x="9883" y="1166999"/>
                </a:lnTo>
                <a:lnTo>
                  <a:pt x="4425" y="1119982"/>
                </a:lnTo>
                <a:lnTo>
                  <a:pt x="1114" y="1072342"/>
                </a:lnTo>
                <a:lnTo>
                  <a:pt x="0" y="1024127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14399" y="153796"/>
            <a:ext cx="928369" cy="335915"/>
          </a:xfrm>
          <a:custGeom>
            <a:avLst/>
            <a:gdLst/>
            <a:ahLst/>
            <a:cxnLst/>
            <a:rect l="l" t="t" r="r" b="b"/>
            <a:pathLst>
              <a:path w="928369" h="335915">
                <a:moveTo>
                  <a:pt x="428498" y="215900"/>
                </a:moveTo>
                <a:lnTo>
                  <a:pt x="383413" y="215900"/>
                </a:lnTo>
                <a:lnTo>
                  <a:pt x="383413" y="329438"/>
                </a:lnTo>
                <a:lnTo>
                  <a:pt x="518413" y="329438"/>
                </a:lnTo>
                <a:lnTo>
                  <a:pt x="527012" y="329295"/>
                </a:lnTo>
                <a:lnTo>
                  <a:pt x="571428" y="322597"/>
                </a:lnTo>
                <a:lnTo>
                  <a:pt x="579119" y="320548"/>
                </a:lnTo>
                <a:lnTo>
                  <a:pt x="576311" y="292862"/>
                </a:lnTo>
                <a:lnTo>
                  <a:pt x="428498" y="292862"/>
                </a:lnTo>
                <a:lnTo>
                  <a:pt x="428498" y="215900"/>
                </a:lnTo>
                <a:close/>
              </a:path>
              <a:path w="928369" h="335915">
                <a:moveTo>
                  <a:pt x="575563" y="285495"/>
                </a:moveTo>
                <a:lnTo>
                  <a:pt x="534495" y="292369"/>
                </a:lnTo>
                <a:lnTo>
                  <a:pt x="518413" y="292862"/>
                </a:lnTo>
                <a:lnTo>
                  <a:pt x="576311" y="292862"/>
                </a:lnTo>
                <a:lnTo>
                  <a:pt x="575563" y="285495"/>
                </a:lnTo>
                <a:close/>
              </a:path>
              <a:path w="928369" h="335915">
                <a:moveTo>
                  <a:pt x="563499" y="8127"/>
                </a:moveTo>
                <a:lnTo>
                  <a:pt x="518413" y="8127"/>
                </a:lnTo>
                <a:lnTo>
                  <a:pt x="518413" y="237489"/>
                </a:lnTo>
                <a:lnTo>
                  <a:pt x="563499" y="237489"/>
                </a:lnTo>
                <a:lnTo>
                  <a:pt x="563499" y="134493"/>
                </a:lnTo>
                <a:lnTo>
                  <a:pt x="608202" y="134493"/>
                </a:lnTo>
                <a:lnTo>
                  <a:pt x="608202" y="97662"/>
                </a:lnTo>
                <a:lnTo>
                  <a:pt x="563499" y="97662"/>
                </a:lnTo>
                <a:lnTo>
                  <a:pt x="563499" y="8127"/>
                </a:lnTo>
                <a:close/>
              </a:path>
              <a:path w="928369" h="335915">
                <a:moveTo>
                  <a:pt x="364617" y="18033"/>
                </a:moveTo>
                <a:lnTo>
                  <a:pt x="319913" y="18033"/>
                </a:lnTo>
                <a:lnTo>
                  <a:pt x="319913" y="189229"/>
                </a:lnTo>
                <a:lnTo>
                  <a:pt x="472948" y="189229"/>
                </a:lnTo>
                <a:lnTo>
                  <a:pt x="472948" y="152653"/>
                </a:lnTo>
                <a:lnTo>
                  <a:pt x="364617" y="152653"/>
                </a:lnTo>
                <a:lnTo>
                  <a:pt x="364617" y="110362"/>
                </a:lnTo>
                <a:lnTo>
                  <a:pt x="472948" y="110362"/>
                </a:lnTo>
                <a:lnTo>
                  <a:pt x="472948" y="73786"/>
                </a:lnTo>
                <a:lnTo>
                  <a:pt x="364617" y="73786"/>
                </a:lnTo>
                <a:lnTo>
                  <a:pt x="364617" y="18033"/>
                </a:lnTo>
                <a:close/>
              </a:path>
              <a:path w="928369" h="335915">
                <a:moveTo>
                  <a:pt x="472948" y="110362"/>
                </a:moveTo>
                <a:lnTo>
                  <a:pt x="428117" y="110362"/>
                </a:lnTo>
                <a:lnTo>
                  <a:pt x="428117" y="152653"/>
                </a:lnTo>
                <a:lnTo>
                  <a:pt x="472948" y="152653"/>
                </a:lnTo>
                <a:lnTo>
                  <a:pt x="472948" y="110362"/>
                </a:lnTo>
                <a:close/>
              </a:path>
              <a:path w="928369" h="335915">
                <a:moveTo>
                  <a:pt x="472948" y="18033"/>
                </a:moveTo>
                <a:lnTo>
                  <a:pt x="428117" y="18033"/>
                </a:lnTo>
                <a:lnTo>
                  <a:pt x="428117" y="73786"/>
                </a:lnTo>
                <a:lnTo>
                  <a:pt x="472948" y="73786"/>
                </a:lnTo>
                <a:lnTo>
                  <a:pt x="472948" y="18033"/>
                </a:lnTo>
                <a:close/>
              </a:path>
              <a:path w="928369" h="335915">
                <a:moveTo>
                  <a:pt x="258063" y="187832"/>
                </a:moveTo>
                <a:lnTo>
                  <a:pt x="73787" y="187832"/>
                </a:lnTo>
                <a:lnTo>
                  <a:pt x="73787" y="224027"/>
                </a:lnTo>
                <a:lnTo>
                  <a:pt x="213359" y="224027"/>
                </a:lnTo>
                <a:lnTo>
                  <a:pt x="213359" y="243586"/>
                </a:lnTo>
                <a:lnTo>
                  <a:pt x="74803" y="243586"/>
                </a:lnTo>
                <a:lnTo>
                  <a:pt x="74803" y="335914"/>
                </a:lnTo>
                <a:lnTo>
                  <a:pt x="212978" y="335914"/>
                </a:lnTo>
                <a:lnTo>
                  <a:pt x="221430" y="335750"/>
                </a:lnTo>
                <a:lnTo>
                  <a:pt x="265632" y="328856"/>
                </a:lnTo>
                <a:lnTo>
                  <a:pt x="273303" y="327025"/>
                </a:lnTo>
                <a:lnTo>
                  <a:pt x="270500" y="299592"/>
                </a:lnTo>
                <a:lnTo>
                  <a:pt x="119634" y="299592"/>
                </a:lnTo>
                <a:lnTo>
                  <a:pt x="119634" y="278383"/>
                </a:lnTo>
                <a:lnTo>
                  <a:pt x="258063" y="278383"/>
                </a:lnTo>
                <a:lnTo>
                  <a:pt x="258063" y="187832"/>
                </a:lnTo>
                <a:close/>
              </a:path>
              <a:path w="928369" h="335915">
                <a:moveTo>
                  <a:pt x="269748" y="292226"/>
                </a:moveTo>
                <a:lnTo>
                  <a:pt x="228822" y="299100"/>
                </a:lnTo>
                <a:lnTo>
                  <a:pt x="212978" y="299592"/>
                </a:lnTo>
                <a:lnTo>
                  <a:pt x="270500" y="299592"/>
                </a:lnTo>
                <a:lnTo>
                  <a:pt x="269748" y="292226"/>
                </a:lnTo>
                <a:close/>
              </a:path>
              <a:path w="928369" h="335915">
                <a:moveTo>
                  <a:pt x="726186" y="95884"/>
                </a:moveTo>
                <a:lnTo>
                  <a:pt x="685418" y="103409"/>
                </a:lnTo>
                <a:lnTo>
                  <a:pt x="654050" y="132333"/>
                </a:lnTo>
                <a:lnTo>
                  <a:pt x="652018" y="139826"/>
                </a:lnTo>
                <a:lnTo>
                  <a:pt x="652018" y="155194"/>
                </a:lnTo>
                <a:lnTo>
                  <a:pt x="653288" y="161417"/>
                </a:lnTo>
                <a:lnTo>
                  <a:pt x="655955" y="167004"/>
                </a:lnTo>
                <a:lnTo>
                  <a:pt x="658494" y="172593"/>
                </a:lnTo>
                <a:lnTo>
                  <a:pt x="662051" y="177546"/>
                </a:lnTo>
                <a:lnTo>
                  <a:pt x="666750" y="181736"/>
                </a:lnTo>
                <a:lnTo>
                  <a:pt x="671321" y="186054"/>
                </a:lnTo>
                <a:lnTo>
                  <a:pt x="676782" y="189610"/>
                </a:lnTo>
                <a:lnTo>
                  <a:pt x="689356" y="195199"/>
                </a:lnTo>
                <a:lnTo>
                  <a:pt x="696087" y="197357"/>
                </a:lnTo>
                <a:lnTo>
                  <a:pt x="703452" y="198754"/>
                </a:lnTo>
                <a:lnTo>
                  <a:pt x="703452" y="221868"/>
                </a:lnTo>
                <a:lnTo>
                  <a:pt x="624967" y="221868"/>
                </a:lnTo>
                <a:lnTo>
                  <a:pt x="624967" y="258825"/>
                </a:lnTo>
                <a:lnTo>
                  <a:pt x="681863" y="258825"/>
                </a:lnTo>
                <a:lnTo>
                  <a:pt x="702649" y="258635"/>
                </a:lnTo>
                <a:lnTo>
                  <a:pt x="742602" y="257111"/>
                </a:lnTo>
                <a:lnTo>
                  <a:pt x="797734" y="251745"/>
                </a:lnTo>
                <a:lnTo>
                  <a:pt x="830580" y="245617"/>
                </a:lnTo>
                <a:lnTo>
                  <a:pt x="825435" y="219710"/>
                </a:lnTo>
                <a:lnTo>
                  <a:pt x="748919" y="219710"/>
                </a:lnTo>
                <a:lnTo>
                  <a:pt x="748919" y="198754"/>
                </a:lnTo>
                <a:lnTo>
                  <a:pt x="785621" y="181736"/>
                </a:lnTo>
                <a:lnTo>
                  <a:pt x="790320" y="177546"/>
                </a:lnTo>
                <a:lnTo>
                  <a:pt x="793876" y="172593"/>
                </a:lnTo>
                <a:lnTo>
                  <a:pt x="796544" y="167004"/>
                </a:lnTo>
                <a:lnTo>
                  <a:pt x="796948" y="166116"/>
                </a:lnTo>
                <a:lnTo>
                  <a:pt x="721994" y="166116"/>
                </a:lnTo>
                <a:lnTo>
                  <a:pt x="717803" y="165734"/>
                </a:lnTo>
                <a:lnTo>
                  <a:pt x="695706" y="156336"/>
                </a:lnTo>
                <a:lnTo>
                  <a:pt x="693801" y="154177"/>
                </a:lnTo>
                <a:lnTo>
                  <a:pt x="692784" y="151510"/>
                </a:lnTo>
                <a:lnTo>
                  <a:pt x="692784" y="145542"/>
                </a:lnTo>
                <a:lnTo>
                  <a:pt x="721994" y="130682"/>
                </a:lnTo>
                <a:lnTo>
                  <a:pt x="797413" y="130682"/>
                </a:lnTo>
                <a:lnTo>
                  <a:pt x="790320" y="119379"/>
                </a:lnTo>
                <a:lnTo>
                  <a:pt x="754633" y="99313"/>
                </a:lnTo>
                <a:lnTo>
                  <a:pt x="733542" y="96099"/>
                </a:lnTo>
                <a:lnTo>
                  <a:pt x="726186" y="95884"/>
                </a:lnTo>
                <a:close/>
              </a:path>
              <a:path w="928369" h="335915">
                <a:moveTo>
                  <a:pt x="823468" y="209803"/>
                </a:moveTo>
                <a:lnTo>
                  <a:pt x="778351" y="217066"/>
                </a:lnTo>
                <a:lnTo>
                  <a:pt x="748919" y="219710"/>
                </a:lnTo>
                <a:lnTo>
                  <a:pt x="825435" y="219710"/>
                </a:lnTo>
                <a:lnTo>
                  <a:pt x="823468" y="209803"/>
                </a:lnTo>
                <a:close/>
              </a:path>
              <a:path w="928369" h="335915">
                <a:moveTo>
                  <a:pt x="797413" y="130682"/>
                </a:moveTo>
                <a:lnTo>
                  <a:pt x="734694" y="130682"/>
                </a:lnTo>
                <a:lnTo>
                  <a:pt x="742442" y="132079"/>
                </a:lnTo>
                <a:lnTo>
                  <a:pt x="749300" y="135000"/>
                </a:lnTo>
                <a:lnTo>
                  <a:pt x="756157" y="138049"/>
                </a:lnTo>
                <a:lnTo>
                  <a:pt x="759587" y="142494"/>
                </a:lnTo>
                <a:lnTo>
                  <a:pt x="759587" y="151510"/>
                </a:lnTo>
                <a:lnTo>
                  <a:pt x="758698" y="154177"/>
                </a:lnTo>
                <a:lnTo>
                  <a:pt x="756793" y="156336"/>
                </a:lnTo>
                <a:lnTo>
                  <a:pt x="754888" y="158623"/>
                </a:lnTo>
                <a:lnTo>
                  <a:pt x="730503" y="166116"/>
                </a:lnTo>
                <a:lnTo>
                  <a:pt x="796948" y="166116"/>
                </a:lnTo>
                <a:lnTo>
                  <a:pt x="799083" y="161417"/>
                </a:lnTo>
                <a:lnTo>
                  <a:pt x="800481" y="155194"/>
                </a:lnTo>
                <a:lnTo>
                  <a:pt x="800481" y="139826"/>
                </a:lnTo>
                <a:lnTo>
                  <a:pt x="798449" y="132333"/>
                </a:lnTo>
                <a:lnTo>
                  <a:pt x="797413" y="130682"/>
                </a:lnTo>
                <a:close/>
              </a:path>
              <a:path w="928369" h="335915">
                <a:moveTo>
                  <a:pt x="822451" y="53212"/>
                </a:moveTo>
                <a:lnTo>
                  <a:pt x="629665" y="53212"/>
                </a:lnTo>
                <a:lnTo>
                  <a:pt x="629665" y="88392"/>
                </a:lnTo>
                <a:lnTo>
                  <a:pt x="822451" y="88392"/>
                </a:lnTo>
                <a:lnTo>
                  <a:pt x="822451" y="53212"/>
                </a:lnTo>
                <a:close/>
              </a:path>
              <a:path w="928369" h="335915">
                <a:moveTo>
                  <a:pt x="82295" y="8508"/>
                </a:moveTo>
                <a:lnTo>
                  <a:pt x="42519" y="17262"/>
                </a:lnTo>
                <a:lnTo>
                  <a:pt x="9800" y="48212"/>
                </a:lnTo>
                <a:lnTo>
                  <a:pt x="0" y="86613"/>
                </a:lnTo>
                <a:lnTo>
                  <a:pt x="384" y="94944"/>
                </a:lnTo>
                <a:lnTo>
                  <a:pt x="13858" y="131429"/>
                </a:lnTo>
                <a:lnTo>
                  <a:pt x="49784" y="159003"/>
                </a:lnTo>
                <a:lnTo>
                  <a:pt x="82295" y="164719"/>
                </a:lnTo>
                <a:lnTo>
                  <a:pt x="90874" y="164361"/>
                </a:lnTo>
                <a:lnTo>
                  <a:pt x="128603" y="152130"/>
                </a:lnTo>
                <a:lnTo>
                  <a:pt x="154193" y="125983"/>
                </a:lnTo>
                <a:lnTo>
                  <a:pt x="82295" y="125983"/>
                </a:lnTo>
                <a:lnTo>
                  <a:pt x="74324" y="125317"/>
                </a:lnTo>
                <a:lnTo>
                  <a:pt x="43999" y="95188"/>
                </a:lnTo>
                <a:lnTo>
                  <a:pt x="43306" y="86613"/>
                </a:lnTo>
                <a:lnTo>
                  <a:pt x="43999" y="78019"/>
                </a:lnTo>
                <a:lnTo>
                  <a:pt x="74324" y="47783"/>
                </a:lnTo>
                <a:lnTo>
                  <a:pt x="82295" y="47117"/>
                </a:lnTo>
                <a:lnTo>
                  <a:pt x="154142" y="47117"/>
                </a:lnTo>
                <a:lnTo>
                  <a:pt x="150733" y="41782"/>
                </a:lnTo>
                <a:lnTo>
                  <a:pt x="114681" y="14097"/>
                </a:lnTo>
                <a:lnTo>
                  <a:pt x="90874" y="8864"/>
                </a:lnTo>
                <a:lnTo>
                  <a:pt x="82295" y="8508"/>
                </a:lnTo>
                <a:close/>
              </a:path>
              <a:path w="928369" h="335915">
                <a:moveTo>
                  <a:pt x="154142" y="47117"/>
                </a:moveTo>
                <a:lnTo>
                  <a:pt x="82295" y="47117"/>
                </a:lnTo>
                <a:lnTo>
                  <a:pt x="90175" y="47783"/>
                </a:lnTo>
                <a:lnTo>
                  <a:pt x="97424" y="49784"/>
                </a:lnTo>
                <a:lnTo>
                  <a:pt x="121412" y="86613"/>
                </a:lnTo>
                <a:lnTo>
                  <a:pt x="120697" y="95188"/>
                </a:lnTo>
                <a:lnTo>
                  <a:pt x="90175" y="125317"/>
                </a:lnTo>
                <a:lnTo>
                  <a:pt x="82295" y="125983"/>
                </a:lnTo>
                <a:lnTo>
                  <a:pt x="154193" y="125983"/>
                </a:lnTo>
                <a:lnTo>
                  <a:pt x="164719" y="86613"/>
                </a:lnTo>
                <a:lnTo>
                  <a:pt x="164316" y="78228"/>
                </a:lnTo>
                <a:lnTo>
                  <a:pt x="163115" y="70199"/>
                </a:lnTo>
                <a:lnTo>
                  <a:pt x="161129" y="62503"/>
                </a:lnTo>
                <a:lnTo>
                  <a:pt x="158369" y="55118"/>
                </a:lnTo>
                <a:lnTo>
                  <a:pt x="154842" y="48212"/>
                </a:lnTo>
                <a:lnTo>
                  <a:pt x="154142" y="47117"/>
                </a:lnTo>
                <a:close/>
              </a:path>
              <a:path w="928369" h="335915">
                <a:moveTo>
                  <a:pt x="885317" y="8127"/>
                </a:moveTo>
                <a:lnTo>
                  <a:pt x="840232" y="8127"/>
                </a:lnTo>
                <a:lnTo>
                  <a:pt x="840232" y="298957"/>
                </a:lnTo>
                <a:lnTo>
                  <a:pt x="885317" y="298957"/>
                </a:lnTo>
                <a:lnTo>
                  <a:pt x="885317" y="148717"/>
                </a:lnTo>
                <a:lnTo>
                  <a:pt x="928243" y="148717"/>
                </a:lnTo>
                <a:lnTo>
                  <a:pt x="928243" y="111759"/>
                </a:lnTo>
                <a:lnTo>
                  <a:pt x="885317" y="111759"/>
                </a:lnTo>
                <a:lnTo>
                  <a:pt x="885317" y="8127"/>
                </a:lnTo>
                <a:close/>
              </a:path>
              <a:path w="928369" h="335915">
                <a:moveTo>
                  <a:pt x="258063" y="8127"/>
                </a:moveTo>
                <a:lnTo>
                  <a:pt x="212978" y="8127"/>
                </a:lnTo>
                <a:lnTo>
                  <a:pt x="212978" y="173608"/>
                </a:lnTo>
                <a:lnTo>
                  <a:pt x="258063" y="173608"/>
                </a:lnTo>
                <a:lnTo>
                  <a:pt x="258063" y="8127"/>
                </a:lnTo>
                <a:close/>
              </a:path>
              <a:path w="928369" h="335915">
                <a:moveTo>
                  <a:pt x="671194" y="0"/>
                </a:moveTo>
                <a:lnTo>
                  <a:pt x="663320" y="34417"/>
                </a:lnTo>
                <a:lnTo>
                  <a:pt x="667893" y="35559"/>
                </a:lnTo>
                <a:lnTo>
                  <a:pt x="673100" y="36702"/>
                </a:lnTo>
                <a:lnTo>
                  <a:pt x="716788" y="41909"/>
                </a:lnTo>
                <a:lnTo>
                  <a:pt x="729361" y="42545"/>
                </a:lnTo>
                <a:lnTo>
                  <a:pt x="784478" y="42545"/>
                </a:lnTo>
                <a:lnTo>
                  <a:pt x="784478" y="7366"/>
                </a:lnTo>
                <a:lnTo>
                  <a:pt x="735076" y="7366"/>
                </a:lnTo>
                <a:lnTo>
                  <a:pt x="727003" y="7221"/>
                </a:lnTo>
                <a:lnTo>
                  <a:pt x="685609" y="2476"/>
                </a:lnTo>
                <a:lnTo>
                  <a:pt x="678176" y="1238"/>
                </a:lnTo>
                <a:lnTo>
                  <a:pt x="671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7627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7" y="0"/>
                </a:moveTo>
                <a:lnTo>
                  <a:pt x="16383" y="0"/>
                </a:lnTo>
                <a:lnTo>
                  <a:pt x="0" y="82803"/>
                </a:lnTo>
                <a:lnTo>
                  <a:pt x="39116" y="82803"/>
                </a:lnTo>
                <a:lnTo>
                  <a:pt x="63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7714" y="154051"/>
            <a:ext cx="1262380" cy="335280"/>
          </a:xfrm>
          <a:custGeom>
            <a:avLst/>
            <a:gdLst/>
            <a:ahLst/>
            <a:cxnLst/>
            <a:rect l="l" t="t" r="r" b="b"/>
            <a:pathLst>
              <a:path w="1262379" h="335280">
                <a:moveTo>
                  <a:pt x="1080770" y="216281"/>
                </a:moveTo>
                <a:lnTo>
                  <a:pt x="1036065" y="216281"/>
                </a:lnTo>
                <a:lnTo>
                  <a:pt x="1036065" y="335279"/>
                </a:lnTo>
                <a:lnTo>
                  <a:pt x="1217168" y="335279"/>
                </a:lnTo>
                <a:lnTo>
                  <a:pt x="1217168" y="299338"/>
                </a:lnTo>
                <a:lnTo>
                  <a:pt x="1080770" y="299338"/>
                </a:lnTo>
                <a:lnTo>
                  <a:pt x="1080770" y="279146"/>
                </a:lnTo>
                <a:lnTo>
                  <a:pt x="1217168" y="279146"/>
                </a:lnTo>
                <a:lnTo>
                  <a:pt x="1217168" y="245363"/>
                </a:lnTo>
                <a:lnTo>
                  <a:pt x="1080770" y="245363"/>
                </a:lnTo>
                <a:lnTo>
                  <a:pt x="1080770" y="216281"/>
                </a:lnTo>
                <a:close/>
              </a:path>
              <a:path w="1262379" h="335280">
                <a:moveTo>
                  <a:pt x="1217168" y="279146"/>
                </a:moveTo>
                <a:lnTo>
                  <a:pt x="1172337" y="279146"/>
                </a:lnTo>
                <a:lnTo>
                  <a:pt x="1172337" y="299338"/>
                </a:lnTo>
                <a:lnTo>
                  <a:pt x="1217168" y="299338"/>
                </a:lnTo>
                <a:lnTo>
                  <a:pt x="1217168" y="279146"/>
                </a:lnTo>
                <a:close/>
              </a:path>
              <a:path w="1262379" h="335280">
                <a:moveTo>
                  <a:pt x="1217168" y="216281"/>
                </a:moveTo>
                <a:lnTo>
                  <a:pt x="1172337" y="216281"/>
                </a:lnTo>
                <a:lnTo>
                  <a:pt x="1172337" y="245363"/>
                </a:lnTo>
                <a:lnTo>
                  <a:pt x="1217168" y="245363"/>
                </a:lnTo>
                <a:lnTo>
                  <a:pt x="1217168" y="216281"/>
                </a:lnTo>
                <a:close/>
              </a:path>
              <a:path w="1262379" h="335280">
                <a:moveTo>
                  <a:pt x="908431" y="205994"/>
                </a:moveTo>
                <a:lnTo>
                  <a:pt x="720978" y="205994"/>
                </a:lnTo>
                <a:lnTo>
                  <a:pt x="720978" y="242950"/>
                </a:lnTo>
                <a:lnTo>
                  <a:pt x="863346" y="242950"/>
                </a:lnTo>
                <a:lnTo>
                  <a:pt x="863346" y="332739"/>
                </a:lnTo>
                <a:lnTo>
                  <a:pt x="908431" y="332739"/>
                </a:lnTo>
                <a:lnTo>
                  <a:pt x="908431" y="205994"/>
                </a:lnTo>
                <a:close/>
              </a:path>
              <a:path w="1262379" h="335280">
                <a:moveTo>
                  <a:pt x="1057656" y="95630"/>
                </a:moveTo>
                <a:lnTo>
                  <a:pt x="1016285" y="103854"/>
                </a:lnTo>
                <a:lnTo>
                  <a:pt x="985393" y="134366"/>
                </a:lnTo>
                <a:lnTo>
                  <a:pt x="983488" y="142240"/>
                </a:lnTo>
                <a:lnTo>
                  <a:pt x="983488" y="160020"/>
                </a:lnTo>
                <a:lnTo>
                  <a:pt x="1005332" y="192024"/>
                </a:lnTo>
                <a:lnTo>
                  <a:pt x="1042876" y="205438"/>
                </a:lnTo>
                <a:lnTo>
                  <a:pt x="1057656" y="206375"/>
                </a:lnTo>
                <a:lnTo>
                  <a:pt x="1065232" y="206138"/>
                </a:lnTo>
                <a:lnTo>
                  <a:pt x="1104844" y="195262"/>
                </a:lnTo>
                <a:lnTo>
                  <a:pt x="1128507" y="170433"/>
                </a:lnTo>
                <a:lnTo>
                  <a:pt x="1053464" y="170433"/>
                </a:lnTo>
                <a:lnTo>
                  <a:pt x="1049401" y="170052"/>
                </a:lnTo>
                <a:lnTo>
                  <a:pt x="1027557" y="159639"/>
                </a:lnTo>
                <a:lnTo>
                  <a:pt x="1025651" y="157225"/>
                </a:lnTo>
                <a:lnTo>
                  <a:pt x="1024636" y="154304"/>
                </a:lnTo>
                <a:lnTo>
                  <a:pt x="1024636" y="147827"/>
                </a:lnTo>
                <a:lnTo>
                  <a:pt x="1045463" y="132715"/>
                </a:lnTo>
                <a:lnTo>
                  <a:pt x="1049401" y="131825"/>
                </a:lnTo>
                <a:lnTo>
                  <a:pt x="1053464" y="131445"/>
                </a:lnTo>
                <a:lnTo>
                  <a:pt x="1128296" y="131445"/>
                </a:lnTo>
                <a:lnTo>
                  <a:pt x="1126109" y="127507"/>
                </a:lnTo>
                <a:lnTo>
                  <a:pt x="1093033" y="101357"/>
                </a:lnTo>
                <a:lnTo>
                  <a:pt x="1065232" y="95849"/>
                </a:lnTo>
                <a:lnTo>
                  <a:pt x="1057656" y="95630"/>
                </a:lnTo>
                <a:close/>
              </a:path>
              <a:path w="1262379" h="335280">
                <a:moveTo>
                  <a:pt x="1128296" y="131445"/>
                </a:moveTo>
                <a:lnTo>
                  <a:pt x="1066164" y="131445"/>
                </a:lnTo>
                <a:lnTo>
                  <a:pt x="1073912" y="133096"/>
                </a:lnTo>
                <a:lnTo>
                  <a:pt x="1087374" y="139700"/>
                </a:lnTo>
                <a:lnTo>
                  <a:pt x="1090676" y="144525"/>
                </a:lnTo>
                <a:lnTo>
                  <a:pt x="1090676" y="157606"/>
                </a:lnTo>
                <a:lnTo>
                  <a:pt x="1087374" y="162559"/>
                </a:lnTo>
                <a:lnTo>
                  <a:pt x="1073912" y="168909"/>
                </a:lnTo>
                <a:lnTo>
                  <a:pt x="1066164" y="170433"/>
                </a:lnTo>
                <a:lnTo>
                  <a:pt x="1128507" y="170433"/>
                </a:lnTo>
                <a:lnTo>
                  <a:pt x="1129919" y="167894"/>
                </a:lnTo>
                <a:lnTo>
                  <a:pt x="1131951" y="160020"/>
                </a:lnTo>
                <a:lnTo>
                  <a:pt x="1131951" y="142240"/>
                </a:lnTo>
                <a:lnTo>
                  <a:pt x="1129919" y="134366"/>
                </a:lnTo>
                <a:lnTo>
                  <a:pt x="1128296" y="131445"/>
                </a:lnTo>
                <a:close/>
              </a:path>
              <a:path w="1262379" h="335280">
                <a:moveTo>
                  <a:pt x="101600" y="119760"/>
                </a:moveTo>
                <a:lnTo>
                  <a:pt x="56134" y="119760"/>
                </a:lnTo>
                <a:lnTo>
                  <a:pt x="56134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6" y="250444"/>
                </a:lnTo>
                <a:lnTo>
                  <a:pt x="97932" y="249681"/>
                </a:lnTo>
                <a:lnTo>
                  <a:pt x="136779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2379" h="335280">
                <a:moveTo>
                  <a:pt x="198500" y="200025"/>
                </a:moveTo>
                <a:lnTo>
                  <a:pt x="152781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2379" h="335280">
                <a:moveTo>
                  <a:pt x="181483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3" y="173990"/>
                </a:lnTo>
                <a:lnTo>
                  <a:pt x="163322" y="180848"/>
                </a:lnTo>
                <a:lnTo>
                  <a:pt x="174244" y="140334"/>
                </a:lnTo>
                <a:lnTo>
                  <a:pt x="180594" y="99695"/>
                </a:lnTo>
                <a:lnTo>
                  <a:pt x="181483" y="81279"/>
                </a:lnTo>
                <a:lnTo>
                  <a:pt x="181483" y="22732"/>
                </a:lnTo>
                <a:close/>
              </a:path>
              <a:path w="1262379" h="335280">
                <a:moveTo>
                  <a:pt x="1153540" y="52577"/>
                </a:moveTo>
                <a:lnTo>
                  <a:pt x="961516" y="52577"/>
                </a:lnTo>
                <a:lnTo>
                  <a:pt x="961516" y="86995"/>
                </a:lnTo>
                <a:lnTo>
                  <a:pt x="1153540" y="86995"/>
                </a:lnTo>
                <a:lnTo>
                  <a:pt x="1153540" y="52577"/>
                </a:lnTo>
                <a:close/>
              </a:path>
              <a:path w="1262379" h="335280">
                <a:moveTo>
                  <a:pt x="453644" y="22478"/>
                </a:moveTo>
                <a:lnTo>
                  <a:pt x="334644" y="22478"/>
                </a:lnTo>
                <a:lnTo>
                  <a:pt x="334644" y="215264"/>
                </a:lnTo>
                <a:lnTo>
                  <a:pt x="389381" y="215264"/>
                </a:lnTo>
                <a:lnTo>
                  <a:pt x="400571" y="215100"/>
                </a:lnTo>
                <a:lnTo>
                  <a:pt x="442352" y="211294"/>
                </a:lnTo>
                <a:lnTo>
                  <a:pt x="471678" y="204597"/>
                </a:lnTo>
                <a:lnTo>
                  <a:pt x="466078" y="178307"/>
                </a:lnTo>
                <a:lnTo>
                  <a:pt x="379349" y="178307"/>
                </a:lnTo>
                <a:lnTo>
                  <a:pt x="379349" y="58674"/>
                </a:lnTo>
                <a:lnTo>
                  <a:pt x="453644" y="58674"/>
                </a:lnTo>
                <a:lnTo>
                  <a:pt x="453644" y="22478"/>
                </a:lnTo>
                <a:close/>
              </a:path>
              <a:path w="1262379" h="335280">
                <a:moveTo>
                  <a:pt x="464185" y="169418"/>
                </a:moveTo>
                <a:lnTo>
                  <a:pt x="425831" y="176402"/>
                </a:lnTo>
                <a:lnTo>
                  <a:pt x="389381" y="178307"/>
                </a:lnTo>
                <a:lnTo>
                  <a:pt x="466078" y="178307"/>
                </a:lnTo>
                <a:lnTo>
                  <a:pt x="464185" y="169418"/>
                </a:lnTo>
                <a:close/>
              </a:path>
              <a:path w="1262379" h="335280">
                <a:moveTo>
                  <a:pt x="758316" y="54355"/>
                </a:moveTo>
                <a:lnTo>
                  <a:pt x="713866" y="54355"/>
                </a:lnTo>
                <a:lnTo>
                  <a:pt x="713487" y="61545"/>
                </a:lnTo>
                <a:lnTo>
                  <a:pt x="712739" y="68246"/>
                </a:lnTo>
                <a:lnTo>
                  <a:pt x="697230" y="108203"/>
                </a:lnTo>
                <a:lnTo>
                  <a:pt x="666242" y="140334"/>
                </a:lnTo>
                <a:lnTo>
                  <a:pt x="648588" y="153416"/>
                </a:lnTo>
                <a:lnTo>
                  <a:pt x="643128" y="157352"/>
                </a:lnTo>
                <a:lnTo>
                  <a:pt x="637921" y="160908"/>
                </a:lnTo>
                <a:lnTo>
                  <a:pt x="664210" y="192913"/>
                </a:lnTo>
                <a:lnTo>
                  <a:pt x="669798" y="189356"/>
                </a:lnTo>
                <a:lnTo>
                  <a:pt x="707263" y="159766"/>
                </a:lnTo>
                <a:lnTo>
                  <a:pt x="734060" y="130428"/>
                </a:lnTo>
                <a:lnTo>
                  <a:pt x="805329" y="130428"/>
                </a:lnTo>
                <a:lnTo>
                  <a:pt x="752983" y="92709"/>
                </a:lnTo>
                <a:lnTo>
                  <a:pt x="755316" y="83544"/>
                </a:lnTo>
                <a:lnTo>
                  <a:pt x="756983" y="74152"/>
                </a:lnTo>
                <a:lnTo>
                  <a:pt x="757983" y="64545"/>
                </a:lnTo>
                <a:lnTo>
                  <a:pt x="758316" y="54355"/>
                </a:lnTo>
                <a:close/>
              </a:path>
              <a:path w="1262379" h="335280">
                <a:moveTo>
                  <a:pt x="908431" y="7874"/>
                </a:moveTo>
                <a:lnTo>
                  <a:pt x="863346" y="7874"/>
                </a:lnTo>
                <a:lnTo>
                  <a:pt x="863346" y="74675"/>
                </a:lnTo>
                <a:lnTo>
                  <a:pt x="804037" y="74675"/>
                </a:lnTo>
                <a:lnTo>
                  <a:pt x="804037" y="111505"/>
                </a:lnTo>
                <a:lnTo>
                  <a:pt x="863346" y="111505"/>
                </a:lnTo>
                <a:lnTo>
                  <a:pt x="863346" y="190373"/>
                </a:lnTo>
                <a:lnTo>
                  <a:pt x="908431" y="190373"/>
                </a:lnTo>
                <a:lnTo>
                  <a:pt x="908431" y="7874"/>
                </a:lnTo>
                <a:close/>
              </a:path>
              <a:path w="1262379" h="335280">
                <a:moveTo>
                  <a:pt x="805329" y="130428"/>
                </a:moveTo>
                <a:lnTo>
                  <a:pt x="734060" y="130428"/>
                </a:lnTo>
                <a:lnTo>
                  <a:pt x="807593" y="182625"/>
                </a:lnTo>
                <a:lnTo>
                  <a:pt x="833882" y="151002"/>
                </a:lnTo>
                <a:lnTo>
                  <a:pt x="805329" y="130428"/>
                </a:lnTo>
                <a:close/>
              </a:path>
              <a:path w="1262379" h="335280">
                <a:moveTo>
                  <a:pt x="821436" y="17779"/>
                </a:moveTo>
                <a:lnTo>
                  <a:pt x="652144" y="17779"/>
                </a:lnTo>
                <a:lnTo>
                  <a:pt x="652144" y="54355"/>
                </a:lnTo>
                <a:lnTo>
                  <a:pt x="821436" y="54355"/>
                </a:lnTo>
                <a:lnTo>
                  <a:pt x="821436" y="17779"/>
                </a:lnTo>
                <a:close/>
              </a:path>
              <a:path w="1262379" h="335280">
                <a:moveTo>
                  <a:pt x="1217168" y="7874"/>
                </a:moveTo>
                <a:lnTo>
                  <a:pt x="1172083" y="7874"/>
                </a:lnTo>
                <a:lnTo>
                  <a:pt x="1172083" y="200659"/>
                </a:lnTo>
                <a:lnTo>
                  <a:pt x="1217168" y="200659"/>
                </a:lnTo>
                <a:lnTo>
                  <a:pt x="1217168" y="123951"/>
                </a:lnTo>
                <a:lnTo>
                  <a:pt x="1261872" y="123951"/>
                </a:lnTo>
                <a:lnTo>
                  <a:pt x="1261872" y="86995"/>
                </a:lnTo>
                <a:lnTo>
                  <a:pt x="1217168" y="86995"/>
                </a:lnTo>
                <a:lnTo>
                  <a:pt x="1217168" y="7874"/>
                </a:lnTo>
                <a:close/>
              </a:path>
              <a:path w="1262379" h="335280">
                <a:moveTo>
                  <a:pt x="601344" y="143509"/>
                </a:moveTo>
                <a:lnTo>
                  <a:pt x="556894" y="143509"/>
                </a:lnTo>
                <a:lnTo>
                  <a:pt x="556894" y="298703"/>
                </a:lnTo>
                <a:lnTo>
                  <a:pt x="601344" y="298703"/>
                </a:lnTo>
                <a:lnTo>
                  <a:pt x="601344" y="143509"/>
                </a:lnTo>
                <a:close/>
              </a:path>
              <a:path w="1262379" h="335280">
                <a:moveTo>
                  <a:pt x="528828" y="7874"/>
                </a:moveTo>
                <a:lnTo>
                  <a:pt x="484505" y="7874"/>
                </a:lnTo>
                <a:lnTo>
                  <a:pt x="484505" y="287274"/>
                </a:lnTo>
                <a:lnTo>
                  <a:pt x="528828" y="287274"/>
                </a:lnTo>
                <a:lnTo>
                  <a:pt x="528828" y="143509"/>
                </a:lnTo>
                <a:lnTo>
                  <a:pt x="601344" y="143509"/>
                </a:lnTo>
                <a:lnTo>
                  <a:pt x="601344" y="106552"/>
                </a:lnTo>
                <a:lnTo>
                  <a:pt x="528828" y="106552"/>
                </a:lnTo>
                <a:lnTo>
                  <a:pt x="528828" y="7874"/>
                </a:lnTo>
                <a:close/>
              </a:path>
              <a:path w="1262379" h="335280">
                <a:moveTo>
                  <a:pt x="601344" y="7874"/>
                </a:moveTo>
                <a:lnTo>
                  <a:pt x="556894" y="7874"/>
                </a:lnTo>
                <a:lnTo>
                  <a:pt x="556894" y="106552"/>
                </a:lnTo>
                <a:lnTo>
                  <a:pt x="601344" y="106552"/>
                </a:lnTo>
                <a:lnTo>
                  <a:pt x="601344" y="7874"/>
                </a:lnTo>
                <a:close/>
              </a:path>
              <a:path w="1262379" h="335280">
                <a:moveTo>
                  <a:pt x="260350" y="7874"/>
                </a:moveTo>
                <a:lnTo>
                  <a:pt x="215265" y="7874"/>
                </a:lnTo>
                <a:lnTo>
                  <a:pt x="215265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2379" h="335280">
                <a:moveTo>
                  <a:pt x="1003426" y="0"/>
                </a:moveTo>
                <a:lnTo>
                  <a:pt x="995552" y="34163"/>
                </a:lnTo>
                <a:lnTo>
                  <a:pt x="999998" y="35305"/>
                </a:lnTo>
                <a:lnTo>
                  <a:pt x="1005205" y="36449"/>
                </a:lnTo>
                <a:lnTo>
                  <a:pt x="1048131" y="41655"/>
                </a:lnTo>
                <a:lnTo>
                  <a:pt x="1060577" y="42291"/>
                </a:lnTo>
                <a:lnTo>
                  <a:pt x="1114933" y="42291"/>
                </a:lnTo>
                <a:lnTo>
                  <a:pt x="1114933" y="7493"/>
                </a:lnTo>
                <a:lnTo>
                  <a:pt x="1066164" y="7493"/>
                </a:lnTo>
                <a:lnTo>
                  <a:pt x="1058189" y="7348"/>
                </a:lnTo>
                <a:lnTo>
                  <a:pt x="1050083" y="6905"/>
                </a:lnTo>
                <a:lnTo>
                  <a:pt x="1041858" y="6153"/>
                </a:lnTo>
                <a:lnTo>
                  <a:pt x="1033526" y="5079"/>
                </a:lnTo>
                <a:lnTo>
                  <a:pt x="1010326" y="1240"/>
                </a:lnTo>
                <a:lnTo>
                  <a:pt x="100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4571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6" y="0"/>
                </a:moveTo>
                <a:lnTo>
                  <a:pt x="16382" y="0"/>
                </a:lnTo>
                <a:lnTo>
                  <a:pt x="0" y="82803"/>
                </a:lnTo>
                <a:lnTo>
                  <a:pt x="39115" y="82803"/>
                </a:lnTo>
                <a:lnTo>
                  <a:pt x="63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4658" y="154051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1082293" y="216281"/>
                </a:moveTo>
                <a:lnTo>
                  <a:pt x="1037589" y="216281"/>
                </a:lnTo>
                <a:lnTo>
                  <a:pt x="1037589" y="335279"/>
                </a:lnTo>
                <a:lnTo>
                  <a:pt x="1218691" y="335279"/>
                </a:lnTo>
                <a:lnTo>
                  <a:pt x="1218691" y="299338"/>
                </a:lnTo>
                <a:lnTo>
                  <a:pt x="1082293" y="299338"/>
                </a:lnTo>
                <a:lnTo>
                  <a:pt x="1082293" y="279146"/>
                </a:lnTo>
                <a:lnTo>
                  <a:pt x="1218691" y="279146"/>
                </a:lnTo>
                <a:lnTo>
                  <a:pt x="1218691" y="245363"/>
                </a:lnTo>
                <a:lnTo>
                  <a:pt x="1082293" y="245363"/>
                </a:lnTo>
                <a:lnTo>
                  <a:pt x="1082293" y="216281"/>
                </a:lnTo>
                <a:close/>
              </a:path>
              <a:path w="1263650" h="335280">
                <a:moveTo>
                  <a:pt x="1218691" y="279146"/>
                </a:moveTo>
                <a:lnTo>
                  <a:pt x="1173861" y="279146"/>
                </a:lnTo>
                <a:lnTo>
                  <a:pt x="1173861" y="299338"/>
                </a:lnTo>
                <a:lnTo>
                  <a:pt x="1218691" y="299338"/>
                </a:lnTo>
                <a:lnTo>
                  <a:pt x="1218691" y="279146"/>
                </a:lnTo>
                <a:close/>
              </a:path>
              <a:path w="1263650" h="335280">
                <a:moveTo>
                  <a:pt x="1218691" y="216281"/>
                </a:moveTo>
                <a:lnTo>
                  <a:pt x="1173861" y="216281"/>
                </a:lnTo>
                <a:lnTo>
                  <a:pt x="1173861" y="245363"/>
                </a:lnTo>
                <a:lnTo>
                  <a:pt x="1218691" y="245363"/>
                </a:lnTo>
                <a:lnTo>
                  <a:pt x="1218691" y="216281"/>
                </a:lnTo>
                <a:close/>
              </a:path>
              <a:path w="1263650" h="335280">
                <a:moveTo>
                  <a:pt x="909954" y="205994"/>
                </a:moveTo>
                <a:lnTo>
                  <a:pt x="722502" y="205994"/>
                </a:lnTo>
                <a:lnTo>
                  <a:pt x="722502" y="242950"/>
                </a:lnTo>
                <a:lnTo>
                  <a:pt x="864869" y="242950"/>
                </a:lnTo>
                <a:lnTo>
                  <a:pt x="864869" y="332739"/>
                </a:lnTo>
                <a:lnTo>
                  <a:pt x="909954" y="332739"/>
                </a:lnTo>
                <a:lnTo>
                  <a:pt x="909954" y="205994"/>
                </a:lnTo>
                <a:close/>
              </a:path>
              <a:path w="1263650" h="335280">
                <a:moveTo>
                  <a:pt x="614426" y="231521"/>
                </a:moveTo>
                <a:lnTo>
                  <a:pt x="323976" y="231521"/>
                </a:lnTo>
                <a:lnTo>
                  <a:pt x="323976" y="269875"/>
                </a:lnTo>
                <a:lnTo>
                  <a:pt x="614426" y="269875"/>
                </a:lnTo>
                <a:lnTo>
                  <a:pt x="614426" y="231521"/>
                </a:lnTo>
                <a:close/>
              </a:path>
              <a:path w="1263650" h="335280">
                <a:moveTo>
                  <a:pt x="491997" y="164846"/>
                </a:moveTo>
                <a:lnTo>
                  <a:pt x="446531" y="164846"/>
                </a:lnTo>
                <a:lnTo>
                  <a:pt x="446531" y="231521"/>
                </a:lnTo>
                <a:lnTo>
                  <a:pt x="491997" y="231521"/>
                </a:lnTo>
                <a:lnTo>
                  <a:pt x="491997" y="164846"/>
                </a:lnTo>
                <a:close/>
              </a:path>
              <a:path w="1263650" h="335280">
                <a:moveTo>
                  <a:pt x="452881" y="12065"/>
                </a:moveTo>
                <a:lnTo>
                  <a:pt x="452881" y="35178"/>
                </a:lnTo>
                <a:lnTo>
                  <a:pt x="452284" y="43179"/>
                </a:lnTo>
                <a:lnTo>
                  <a:pt x="432165" y="82994"/>
                </a:lnTo>
                <a:lnTo>
                  <a:pt x="400923" y="113252"/>
                </a:lnTo>
                <a:lnTo>
                  <a:pt x="360473" y="139953"/>
                </a:lnTo>
                <a:lnTo>
                  <a:pt x="338581" y="151256"/>
                </a:lnTo>
                <a:lnTo>
                  <a:pt x="361568" y="186181"/>
                </a:lnTo>
                <a:lnTo>
                  <a:pt x="405145" y="161803"/>
                </a:lnTo>
                <a:lnTo>
                  <a:pt x="444817" y="131968"/>
                </a:lnTo>
                <a:lnTo>
                  <a:pt x="466343" y="109727"/>
                </a:lnTo>
                <a:lnTo>
                  <a:pt x="541693" y="109727"/>
                </a:lnTo>
                <a:lnTo>
                  <a:pt x="489457" y="74295"/>
                </a:lnTo>
                <a:lnTo>
                  <a:pt x="493031" y="65222"/>
                </a:lnTo>
                <a:lnTo>
                  <a:pt x="495569" y="56102"/>
                </a:lnTo>
                <a:lnTo>
                  <a:pt x="497083" y="46934"/>
                </a:lnTo>
                <a:lnTo>
                  <a:pt x="497586" y="37719"/>
                </a:lnTo>
                <a:lnTo>
                  <a:pt x="497586" y="14224"/>
                </a:lnTo>
                <a:lnTo>
                  <a:pt x="452881" y="12065"/>
                </a:lnTo>
                <a:close/>
              </a:path>
              <a:path w="1263650" h="335280">
                <a:moveTo>
                  <a:pt x="541693" y="109727"/>
                </a:moveTo>
                <a:lnTo>
                  <a:pt x="466343" y="109727"/>
                </a:lnTo>
                <a:lnTo>
                  <a:pt x="577468" y="184403"/>
                </a:lnTo>
                <a:lnTo>
                  <a:pt x="601979" y="150622"/>
                </a:lnTo>
                <a:lnTo>
                  <a:pt x="541693" y="109727"/>
                </a:lnTo>
                <a:close/>
              </a:path>
              <a:path w="1263650" h="335280">
                <a:moveTo>
                  <a:pt x="1059179" y="95630"/>
                </a:moveTo>
                <a:lnTo>
                  <a:pt x="1017809" y="103854"/>
                </a:lnTo>
                <a:lnTo>
                  <a:pt x="986916" y="134366"/>
                </a:lnTo>
                <a:lnTo>
                  <a:pt x="985012" y="142240"/>
                </a:lnTo>
                <a:lnTo>
                  <a:pt x="985012" y="160020"/>
                </a:lnTo>
                <a:lnTo>
                  <a:pt x="1006855" y="192024"/>
                </a:lnTo>
                <a:lnTo>
                  <a:pt x="1044400" y="205438"/>
                </a:lnTo>
                <a:lnTo>
                  <a:pt x="1059179" y="206375"/>
                </a:lnTo>
                <a:lnTo>
                  <a:pt x="1066756" y="206138"/>
                </a:lnTo>
                <a:lnTo>
                  <a:pt x="1106368" y="195262"/>
                </a:lnTo>
                <a:lnTo>
                  <a:pt x="1130031" y="170433"/>
                </a:lnTo>
                <a:lnTo>
                  <a:pt x="1054989" y="170433"/>
                </a:lnTo>
                <a:lnTo>
                  <a:pt x="1050925" y="170052"/>
                </a:lnTo>
                <a:lnTo>
                  <a:pt x="1029080" y="159639"/>
                </a:lnTo>
                <a:lnTo>
                  <a:pt x="1027176" y="157225"/>
                </a:lnTo>
                <a:lnTo>
                  <a:pt x="1026159" y="154304"/>
                </a:lnTo>
                <a:lnTo>
                  <a:pt x="1026159" y="147827"/>
                </a:lnTo>
                <a:lnTo>
                  <a:pt x="1046988" y="132715"/>
                </a:lnTo>
                <a:lnTo>
                  <a:pt x="1050925" y="131825"/>
                </a:lnTo>
                <a:lnTo>
                  <a:pt x="1054989" y="131445"/>
                </a:lnTo>
                <a:lnTo>
                  <a:pt x="1129820" y="131445"/>
                </a:lnTo>
                <a:lnTo>
                  <a:pt x="1127632" y="127507"/>
                </a:lnTo>
                <a:lnTo>
                  <a:pt x="1094557" y="101357"/>
                </a:lnTo>
                <a:lnTo>
                  <a:pt x="1066756" y="95849"/>
                </a:lnTo>
                <a:lnTo>
                  <a:pt x="1059179" y="95630"/>
                </a:lnTo>
                <a:close/>
              </a:path>
              <a:path w="1263650" h="335280">
                <a:moveTo>
                  <a:pt x="1129820" y="131445"/>
                </a:moveTo>
                <a:lnTo>
                  <a:pt x="1067689" y="131445"/>
                </a:lnTo>
                <a:lnTo>
                  <a:pt x="1075436" y="133096"/>
                </a:lnTo>
                <a:lnTo>
                  <a:pt x="1088897" y="139700"/>
                </a:lnTo>
                <a:lnTo>
                  <a:pt x="1092200" y="144525"/>
                </a:lnTo>
                <a:lnTo>
                  <a:pt x="1092200" y="157606"/>
                </a:lnTo>
                <a:lnTo>
                  <a:pt x="1088897" y="162559"/>
                </a:lnTo>
                <a:lnTo>
                  <a:pt x="1075436" y="168909"/>
                </a:lnTo>
                <a:lnTo>
                  <a:pt x="1067689" y="170433"/>
                </a:lnTo>
                <a:lnTo>
                  <a:pt x="1130031" y="170433"/>
                </a:lnTo>
                <a:lnTo>
                  <a:pt x="1131442" y="167894"/>
                </a:lnTo>
                <a:lnTo>
                  <a:pt x="1133475" y="160020"/>
                </a:lnTo>
                <a:lnTo>
                  <a:pt x="1133475" y="142240"/>
                </a:lnTo>
                <a:lnTo>
                  <a:pt x="1131442" y="134366"/>
                </a:lnTo>
                <a:lnTo>
                  <a:pt x="1129820" y="131445"/>
                </a:lnTo>
                <a:close/>
              </a:path>
              <a:path w="1263650" h="335280">
                <a:moveTo>
                  <a:pt x="101600" y="119760"/>
                </a:moveTo>
                <a:lnTo>
                  <a:pt x="56133" y="119760"/>
                </a:lnTo>
                <a:lnTo>
                  <a:pt x="56133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5" y="250444"/>
                </a:lnTo>
                <a:lnTo>
                  <a:pt x="97932" y="249681"/>
                </a:lnTo>
                <a:lnTo>
                  <a:pt x="136778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3650" h="335280">
                <a:moveTo>
                  <a:pt x="198500" y="200025"/>
                </a:moveTo>
                <a:lnTo>
                  <a:pt x="152780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3650" h="335280">
                <a:moveTo>
                  <a:pt x="181482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2" y="173990"/>
                </a:lnTo>
                <a:lnTo>
                  <a:pt x="163321" y="180848"/>
                </a:lnTo>
                <a:lnTo>
                  <a:pt x="174243" y="140334"/>
                </a:lnTo>
                <a:lnTo>
                  <a:pt x="180593" y="99695"/>
                </a:lnTo>
                <a:lnTo>
                  <a:pt x="181482" y="81279"/>
                </a:lnTo>
                <a:lnTo>
                  <a:pt x="181482" y="22732"/>
                </a:lnTo>
                <a:close/>
              </a:path>
              <a:path w="1263650" h="335280">
                <a:moveTo>
                  <a:pt x="1155064" y="52577"/>
                </a:moveTo>
                <a:lnTo>
                  <a:pt x="963040" y="52577"/>
                </a:lnTo>
                <a:lnTo>
                  <a:pt x="963040" y="86995"/>
                </a:lnTo>
                <a:lnTo>
                  <a:pt x="1155064" y="86995"/>
                </a:lnTo>
                <a:lnTo>
                  <a:pt x="1155064" y="52577"/>
                </a:lnTo>
                <a:close/>
              </a:path>
              <a:path w="1263650" h="335280">
                <a:moveTo>
                  <a:pt x="759840" y="54355"/>
                </a:moveTo>
                <a:lnTo>
                  <a:pt x="715390" y="54355"/>
                </a:lnTo>
                <a:lnTo>
                  <a:pt x="715011" y="61545"/>
                </a:lnTo>
                <a:lnTo>
                  <a:pt x="714263" y="68246"/>
                </a:lnTo>
                <a:lnTo>
                  <a:pt x="698753" y="108203"/>
                </a:lnTo>
                <a:lnTo>
                  <a:pt x="667765" y="140334"/>
                </a:lnTo>
                <a:lnTo>
                  <a:pt x="639444" y="160908"/>
                </a:lnTo>
                <a:lnTo>
                  <a:pt x="665733" y="192913"/>
                </a:lnTo>
                <a:lnTo>
                  <a:pt x="708787" y="159766"/>
                </a:lnTo>
                <a:lnTo>
                  <a:pt x="735583" y="130428"/>
                </a:lnTo>
                <a:lnTo>
                  <a:pt x="806853" y="130428"/>
                </a:lnTo>
                <a:lnTo>
                  <a:pt x="754506" y="92709"/>
                </a:lnTo>
                <a:lnTo>
                  <a:pt x="756840" y="83544"/>
                </a:lnTo>
                <a:lnTo>
                  <a:pt x="758507" y="74152"/>
                </a:lnTo>
                <a:lnTo>
                  <a:pt x="759507" y="64545"/>
                </a:lnTo>
                <a:lnTo>
                  <a:pt x="759840" y="54355"/>
                </a:lnTo>
                <a:close/>
              </a:path>
              <a:path w="1263650" h="335280">
                <a:moveTo>
                  <a:pt x="909954" y="7874"/>
                </a:moveTo>
                <a:lnTo>
                  <a:pt x="864869" y="7874"/>
                </a:lnTo>
                <a:lnTo>
                  <a:pt x="864869" y="74675"/>
                </a:lnTo>
                <a:lnTo>
                  <a:pt x="805561" y="74675"/>
                </a:lnTo>
                <a:lnTo>
                  <a:pt x="805561" y="111505"/>
                </a:lnTo>
                <a:lnTo>
                  <a:pt x="864869" y="111505"/>
                </a:lnTo>
                <a:lnTo>
                  <a:pt x="864869" y="190373"/>
                </a:lnTo>
                <a:lnTo>
                  <a:pt x="909954" y="190373"/>
                </a:lnTo>
                <a:lnTo>
                  <a:pt x="909954" y="7874"/>
                </a:lnTo>
                <a:close/>
              </a:path>
              <a:path w="1263650" h="335280">
                <a:moveTo>
                  <a:pt x="806853" y="130428"/>
                </a:moveTo>
                <a:lnTo>
                  <a:pt x="735583" y="130428"/>
                </a:lnTo>
                <a:lnTo>
                  <a:pt x="809116" y="182625"/>
                </a:lnTo>
                <a:lnTo>
                  <a:pt x="835405" y="151002"/>
                </a:lnTo>
                <a:lnTo>
                  <a:pt x="806853" y="130428"/>
                </a:lnTo>
                <a:close/>
              </a:path>
              <a:path w="1263650" h="335280">
                <a:moveTo>
                  <a:pt x="822959" y="17779"/>
                </a:moveTo>
                <a:lnTo>
                  <a:pt x="653668" y="17779"/>
                </a:lnTo>
                <a:lnTo>
                  <a:pt x="653668" y="54355"/>
                </a:lnTo>
                <a:lnTo>
                  <a:pt x="822959" y="54355"/>
                </a:lnTo>
                <a:lnTo>
                  <a:pt x="822959" y="17779"/>
                </a:lnTo>
                <a:close/>
              </a:path>
              <a:path w="1263650" h="335280">
                <a:moveTo>
                  <a:pt x="1218691" y="7874"/>
                </a:moveTo>
                <a:lnTo>
                  <a:pt x="1173606" y="7874"/>
                </a:lnTo>
                <a:lnTo>
                  <a:pt x="1173606" y="200659"/>
                </a:lnTo>
                <a:lnTo>
                  <a:pt x="1218691" y="200659"/>
                </a:lnTo>
                <a:lnTo>
                  <a:pt x="1218691" y="123951"/>
                </a:lnTo>
                <a:lnTo>
                  <a:pt x="1263395" y="123951"/>
                </a:lnTo>
                <a:lnTo>
                  <a:pt x="1263395" y="86995"/>
                </a:lnTo>
                <a:lnTo>
                  <a:pt x="1218691" y="86995"/>
                </a:lnTo>
                <a:lnTo>
                  <a:pt x="1218691" y="7874"/>
                </a:lnTo>
                <a:close/>
              </a:path>
              <a:path w="1263650" h="335280">
                <a:moveTo>
                  <a:pt x="260350" y="7874"/>
                </a:moveTo>
                <a:lnTo>
                  <a:pt x="215264" y="7874"/>
                </a:lnTo>
                <a:lnTo>
                  <a:pt x="215264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3650" h="335280">
                <a:moveTo>
                  <a:pt x="1004951" y="0"/>
                </a:moveTo>
                <a:lnTo>
                  <a:pt x="997076" y="34163"/>
                </a:lnTo>
                <a:lnTo>
                  <a:pt x="1001521" y="35305"/>
                </a:lnTo>
                <a:lnTo>
                  <a:pt x="1006728" y="36449"/>
                </a:lnTo>
                <a:lnTo>
                  <a:pt x="1049654" y="41655"/>
                </a:lnTo>
                <a:lnTo>
                  <a:pt x="1062101" y="42291"/>
                </a:lnTo>
                <a:lnTo>
                  <a:pt x="1116456" y="42291"/>
                </a:lnTo>
                <a:lnTo>
                  <a:pt x="1116456" y="7493"/>
                </a:lnTo>
                <a:lnTo>
                  <a:pt x="1067689" y="7493"/>
                </a:lnTo>
                <a:lnTo>
                  <a:pt x="1059713" y="7348"/>
                </a:lnTo>
                <a:lnTo>
                  <a:pt x="1051607" y="6905"/>
                </a:lnTo>
                <a:lnTo>
                  <a:pt x="1043382" y="6153"/>
                </a:lnTo>
                <a:lnTo>
                  <a:pt x="1035050" y="5079"/>
                </a:lnTo>
                <a:lnTo>
                  <a:pt x="1011850" y="1240"/>
                </a:lnTo>
                <a:lnTo>
                  <a:pt x="1004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183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공이라는</a:t>
            </a:r>
            <a:r>
              <a:rPr spc="-45" dirty="0"/>
              <a:t> </a:t>
            </a:r>
            <a:r>
              <a:rPr spc="125" dirty="0"/>
              <a:t>것은..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97959" y="2887116"/>
            <a:ext cx="211582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95"/>
              </a:lnSpc>
            </a:pPr>
            <a:r>
              <a:rPr sz="28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둥글게</a:t>
            </a:r>
            <a:r>
              <a:rPr sz="28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생겼다.</a:t>
            </a:r>
            <a:endParaRPr sz="2800">
              <a:latin typeface="나눔스퀘어OTF Light"/>
              <a:cs typeface="나눔스퀘어OTF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2680716"/>
            <a:ext cx="9906000" cy="1719580"/>
          </a:xfrm>
          <a:custGeom>
            <a:avLst/>
            <a:gdLst/>
            <a:ahLst/>
            <a:cxnLst/>
            <a:rect l="l" t="t" r="r" b="b"/>
            <a:pathLst>
              <a:path w="9906000" h="1719579">
                <a:moveTo>
                  <a:pt x="0" y="1719072"/>
                </a:moveTo>
                <a:lnTo>
                  <a:pt x="9906000" y="1719072"/>
                </a:lnTo>
                <a:lnTo>
                  <a:pt x="9906000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solidFill>
            <a:srgbClr val="000000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6832" y="2964179"/>
            <a:ext cx="3916679" cy="1160145"/>
          </a:xfrm>
          <a:custGeom>
            <a:avLst/>
            <a:gdLst/>
            <a:ahLst/>
            <a:cxnLst/>
            <a:rect l="l" t="t" r="r" b="b"/>
            <a:pathLst>
              <a:path w="3916679" h="1160145">
                <a:moveTo>
                  <a:pt x="0" y="1159764"/>
                </a:moveTo>
                <a:lnTo>
                  <a:pt x="3916679" y="1159764"/>
                </a:lnTo>
                <a:lnTo>
                  <a:pt x="3916679" y="0"/>
                </a:lnTo>
                <a:lnTo>
                  <a:pt x="0" y="0"/>
                </a:lnTo>
                <a:lnTo>
                  <a:pt x="0" y="1159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6832" y="2964179"/>
            <a:ext cx="3916679" cy="1160145"/>
          </a:xfrm>
          <a:custGeom>
            <a:avLst/>
            <a:gdLst/>
            <a:ahLst/>
            <a:cxnLst/>
            <a:rect l="l" t="t" r="r" b="b"/>
            <a:pathLst>
              <a:path w="3916679" h="1160145">
                <a:moveTo>
                  <a:pt x="0" y="1159764"/>
                </a:moveTo>
                <a:lnTo>
                  <a:pt x="3916679" y="1159764"/>
                </a:lnTo>
                <a:lnTo>
                  <a:pt x="3916679" y="0"/>
                </a:lnTo>
                <a:lnTo>
                  <a:pt x="0" y="0"/>
                </a:lnTo>
                <a:lnTo>
                  <a:pt x="0" y="1159764"/>
                </a:lnTo>
                <a:close/>
              </a:path>
            </a:pathLst>
          </a:custGeom>
          <a:ln w="761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63672" y="2967050"/>
            <a:ext cx="36842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solidFill>
                  <a:srgbClr val="FF0000"/>
                </a:solidFill>
                <a:latin typeface="맑은 고딕"/>
                <a:cs typeface="맑은 고딕"/>
              </a:rPr>
              <a:t>과소적합</a:t>
            </a:r>
            <a:endParaRPr sz="7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4399" y="153796"/>
            <a:ext cx="928369" cy="335915"/>
          </a:xfrm>
          <a:custGeom>
            <a:avLst/>
            <a:gdLst/>
            <a:ahLst/>
            <a:cxnLst/>
            <a:rect l="l" t="t" r="r" b="b"/>
            <a:pathLst>
              <a:path w="928369" h="335915">
                <a:moveTo>
                  <a:pt x="428498" y="215900"/>
                </a:moveTo>
                <a:lnTo>
                  <a:pt x="383413" y="215900"/>
                </a:lnTo>
                <a:lnTo>
                  <a:pt x="383413" y="329438"/>
                </a:lnTo>
                <a:lnTo>
                  <a:pt x="518413" y="329438"/>
                </a:lnTo>
                <a:lnTo>
                  <a:pt x="527012" y="329295"/>
                </a:lnTo>
                <a:lnTo>
                  <a:pt x="571428" y="322597"/>
                </a:lnTo>
                <a:lnTo>
                  <a:pt x="579119" y="320548"/>
                </a:lnTo>
                <a:lnTo>
                  <a:pt x="576311" y="292862"/>
                </a:lnTo>
                <a:lnTo>
                  <a:pt x="428498" y="292862"/>
                </a:lnTo>
                <a:lnTo>
                  <a:pt x="428498" y="215900"/>
                </a:lnTo>
                <a:close/>
              </a:path>
              <a:path w="928369" h="335915">
                <a:moveTo>
                  <a:pt x="575563" y="285495"/>
                </a:moveTo>
                <a:lnTo>
                  <a:pt x="534495" y="292369"/>
                </a:lnTo>
                <a:lnTo>
                  <a:pt x="518413" y="292862"/>
                </a:lnTo>
                <a:lnTo>
                  <a:pt x="576311" y="292862"/>
                </a:lnTo>
                <a:lnTo>
                  <a:pt x="575563" y="285495"/>
                </a:lnTo>
                <a:close/>
              </a:path>
              <a:path w="928369" h="335915">
                <a:moveTo>
                  <a:pt x="563499" y="8127"/>
                </a:moveTo>
                <a:lnTo>
                  <a:pt x="518413" y="8127"/>
                </a:lnTo>
                <a:lnTo>
                  <a:pt x="518413" y="237489"/>
                </a:lnTo>
                <a:lnTo>
                  <a:pt x="563499" y="237489"/>
                </a:lnTo>
                <a:lnTo>
                  <a:pt x="563499" y="134493"/>
                </a:lnTo>
                <a:lnTo>
                  <a:pt x="608202" y="134493"/>
                </a:lnTo>
                <a:lnTo>
                  <a:pt x="608202" y="97662"/>
                </a:lnTo>
                <a:lnTo>
                  <a:pt x="563499" y="97662"/>
                </a:lnTo>
                <a:lnTo>
                  <a:pt x="563499" y="8127"/>
                </a:lnTo>
                <a:close/>
              </a:path>
              <a:path w="928369" h="335915">
                <a:moveTo>
                  <a:pt x="364617" y="18033"/>
                </a:moveTo>
                <a:lnTo>
                  <a:pt x="319913" y="18033"/>
                </a:lnTo>
                <a:lnTo>
                  <a:pt x="319913" y="189229"/>
                </a:lnTo>
                <a:lnTo>
                  <a:pt x="472948" y="189229"/>
                </a:lnTo>
                <a:lnTo>
                  <a:pt x="472948" y="152653"/>
                </a:lnTo>
                <a:lnTo>
                  <a:pt x="364617" y="152653"/>
                </a:lnTo>
                <a:lnTo>
                  <a:pt x="364617" y="110362"/>
                </a:lnTo>
                <a:lnTo>
                  <a:pt x="472948" y="110362"/>
                </a:lnTo>
                <a:lnTo>
                  <a:pt x="472948" y="73786"/>
                </a:lnTo>
                <a:lnTo>
                  <a:pt x="364617" y="73786"/>
                </a:lnTo>
                <a:lnTo>
                  <a:pt x="364617" y="18033"/>
                </a:lnTo>
                <a:close/>
              </a:path>
              <a:path w="928369" h="335915">
                <a:moveTo>
                  <a:pt x="472948" y="110362"/>
                </a:moveTo>
                <a:lnTo>
                  <a:pt x="428117" y="110362"/>
                </a:lnTo>
                <a:lnTo>
                  <a:pt x="428117" y="152653"/>
                </a:lnTo>
                <a:lnTo>
                  <a:pt x="472948" y="152653"/>
                </a:lnTo>
                <a:lnTo>
                  <a:pt x="472948" y="110362"/>
                </a:lnTo>
                <a:close/>
              </a:path>
              <a:path w="928369" h="335915">
                <a:moveTo>
                  <a:pt x="472948" y="18033"/>
                </a:moveTo>
                <a:lnTo>
                  <a:pt x="428117" y="18033"/>
                </a:lnTo>
                <a:lnTo>
                  <a:pt x="428117" y="73786"/>
                </a:lnTo>
                <a:lnTo>
                  <a:pt x="472948" y="73786"/>
                </a:lnTo>
                <a:lnTo>
                  <a:pt x="472948" y="18033"/>
                </a:lnTo>
                <a:close/>
              </a:path>
              <a:path w="928369" h="335915">
                <a:moveTo>
                  <a:pt x="258063" y="187832"/>
                </a:moveTo>
                <a:lnTo>
                  <a:pt x="73787" y="187832"/>
                </a:lnTo>
                <a:lnTo>
                  <a:pt x="73787" y="224027"/>
                </a:lnTo>
                <a:lnTo>
                  <a:pt x="213359" y="224027"/>
                </a:lnTo>
                <a:lnTo>
                  <a:pt x="213359" y="243586"/>
                </a:lnTo>
                <a:lnTo>
                  <a:pt x="74803" y="243586"/>
                </a:lnTo>
                <a:lnTo>
                  <a:pt x="74803" y="335914"/>
                </a:lnTo>
                <a:lnTo>
                  <a:pt x="212978" y="335914"/>
                </a:lnTo>
                <a:lnTo>
                  <a:pt x="221430" y="335750"/>
                </a:lnTo>
                <a:lnTo>
                  <a:pt x="265632" y="328856"/>
                </a:lnTo>
                <a:lnTo>
                  <a:pt x="273303" y="327025"/>
                </a:lnTo>
                <a:lnTo>
                  <a:pt x="270500" y="299592"/>
                </a:lnTo>
                <a:lnTo>
                  <a:pt x="119634" y="299592"/>
                </a:lnTo>
                <a:lnTo>
                  <a:pt x="119634" y="278383"/>
                </a:lnTo>
                <a:lnTo>
                  <a:pt x="258063" y="278383"/>
                </a:lnTo>
                <a:lnTo>
                  <a:pt x="258063" y="187832"/>
                </a:lnTo>
                <a:close/>
              </a:path>
              <a:path w="928369" h="335915">
                <a:moveTo>
                  <a:pt x="269748" y="292226"/>
                </a:moveTo>
                <a:lnTo>
                  <a:pt x="228822" y="299100"/>
                </a:lnTo>
                <a:lnTo>
                  <a:pt x="212978" y="299592"/>
                </a:lnTo>
                <a:lnTo>
                  <a:pt x="270500" y="299592"/>
                </a:lnTo>
                <a:lnTo>
                  <a:pt x="269748" y="292226"/>
                </a:lnTo>
                <a:close/>
              </a:path>
              <a:path w="928369" h="335915">
                <a:moveTo>
                  <a:pt x="726186" y="95884"/>
                </a:moveTo>
                <a:lnTo>
                  <a:pt x="685418" y="103409"/>
                </a:lnTo>
                <a:lnTo>
                  <a:pt x="654050" y="132333"/>
                </a:lnTo>
                <a:lnTo>
                  <a:pt x="652018" y="139826"/>
                </a:lnTo>
                <a:lnTo>
                  <a:pt x="652018" y="155194"/>
                </a:lnTo>
                <a:lnTo>
                  <a:pt x="653288" y="161417"/>
                </a:lnTo>
                <a:lnTo>
                  <a:pt x="655955" y="167004"/>
                </a:lnTo>
                <a:lnTo>
                  <a:pt x="658494" y="172593"/>
                </a:lnTo>
                <a:lnTo>
                  <a:pt x="662051" y="177546"/>
                </a:lnTo>
                <a:lnTo>
                  <a:pt x="666750" y="181736"/>
                </a:lnTo>
                <a:lnTo>
                  <a:pt x="671321" y="186054"/>
                </a:lnTo>
                <a:lnTo>
                  <a:pt x="676782" y="189610"/>
                </a:lnTo>
                <a:lnTo>
                  <a:pt x="689356" y="195199"/>
                </a:lnTo>
                <a:lnTo>
                  <a:pt x="696087" y="197357"/>
                </a:lnTo>
                <a:lnTo>
                  <a:pt x="703452" y="198754"/>
                </a:lnTo>
                <a:lnTo>
                  <a:pt x="703452" y="221868"/>
                </a:lnTo>
                <a:lnTo>
                  <a:pt x="624967" y="221868"/>
                </a:lnTo>
                <a:lnTo>
                  <a:pt x="624967" y="258825"/>
                </a:lnTo>
                <a:lnTo>
                  <a:pt x="681863" y="258825"/>
                </a:lnTo>
                <a:lnTo>
                  <a:pt x="702649" y="258635"/>
                </a:lnTo>
                <a:lnTo>
                  <a:pt x="742602" y="257111"/>
                </a:lnTo>
                <a:lnTo>
                  <a:pt x="797734" y="251745"/>
                </a:lnTo>
                <a:lnTo>
                  <a:pt x="830580" y="245617"/>
                </a:lnTo>
                <a:lnTo>
                  <a:pt x="825435" y="219710"/>
                </a:lnTo>
                <a:lnTo>
                  <a:pt x="748919" y="219710"/>
                </a:lnTo>
                <a:lnTo>
                  <a:pt x="748919" y="198754"/>
                </a:lnTo>
                <a:lnTo>
                  <a:pt x="785621" y="181736"/>
                </a:lnTo>
                <a:lnTo>
                  <a:pt x="790320" y="177546"/>
                </a:lnTo>
                <a:lnTo>
                  <a:pt x="793876" y="172593"/>
                </a:lnTo>
                <a:lnTo>
                  <a:pt x="796544" y="167004"/>
                </a:lnTo>
                <a:lnTo>
                  <a:pt x="796948" y="166116"/>
                </a:lnTo>
                <a:lnTo>
                  <a:pt x="721994" y="166116"/>
                </a:lnTo>
                <a:lnTo>
                  <a:pt x="717803" y="165734"/>
                </a:lnTo>
                <a:lnTo>
                  <a:pt x="695706" y="156336"/>
                </a:lnTo>
                <a:lnTo>
                  <a:pt x="693801" y="154177"/>
                </a:lnTo>
                <a:lnTo>
                  <a:pt x="692784" y="151510"/>
                </a:lnTo>
                <a:lnTo>
                  <a:pt x="692784" y="145542"/>
                </a:lnTo>
                <a:lnTo>
                  <a:pt x="721994" y="130682"/>
                </a:lnTo>
                <a:lnTo>
                  <a:pt x="797413" y="130682"/>
                </a:lnTo>
                <a:lnTo>
                  <a:pt x="790320" y="119379"/>
                </a:lnTo>
                <a:lnTo>
                  <a:pt x="754633" y="99313"/>
                </a:lnTo>
                <a:lnTo>
                  <a:pt x="733542" y="96099"/>
                </a:lnTo>
                <a:lnTo>
                  <a:pt x="726186" y="95884"/>
                </a:lnTo>
                <a:close/>
              </a:path>
              <a:path w="928369" h="335915">
                <a:moveTo>
                  <a:pt x="823468" y="209803"/>
                </a:moveTo>
                <a:lnTo>
                  <a:pt x="778351" y="217066"/>
                </a:lnTo>
                <a:lnTo>
                  <a:pt x="748919" y="219710"/>
                </a:lnTo>
                <a:lnTo>
                  <a:pt x="825435" y="219710"/>
                </a:lnTo>
                <a:lnTo>
                  <a:pt x="823468" y="209803"/>
                </a:lnTo>
                <a:close/>
              </a:path>
              <a:path w="928369" h="335915">
                <a:moveTo>
                  <a:pt x="797413" y="130682"/>
                </a:moveTo>
                <a:lnTo>
                  <a:pt x="734694" y="130682"/>
                </a:lnTo>
                <a:lnTo>
                  <a:pt x="742442" y="132079"/>
                </a:lnTo>
                <a:lnTo>
                  <a:pt x="749300" y="135000"/>
                </a:lnTo>
                <a:lnTo>
                  <a:pt x="756157" y="138049"/>
                </a:lnTo>
                <a:lnTo>
                  <a:pt x="759587" y="142494"/>
                </a:lnTo>
                <a:lnTo>
                  <a:pt x="759587" y="151510"/>
                </a:lnTo>
                <a:lnTo>
                  <a:pt x="758698" y="154177"/>
                </a:lnTo>
                <a:lnTo>
                  <a:pt x="756793" y="156336"/>
                </a:lnTo>
                <a:lnTo>
                  <a:pt x="754888" y="158623"/>
                </a:lnTo>
                <a:lnTo>
                  <a:pt x="730503" y="166116"/>
                </a:lnTo>
                <a:lnTo>
                  <a:pt x="796948" y="166116"/>
                </a:lnTo>
                <a:lnTo>
                  <a:pt x="799083" y="161417"/>
                </a:lnTo>
                <a:lnTo>
                  <a:pt x="800481" y="155194"/>
                </a:lnTo>
                <a:lnTo>
                  <a:pt x="800481" y="139826"/>
                </a:lnTo>
                <a:lnTo>
                  <a:pt x="798449" y="132333"/>
                </a:lnTo>
                <a:lnTo>
                  <a:pt x="797413" y="130682"/>
                </a:lnTo>
                <a:close/>
              </a:path>
              <a:path w="928369" h="335915">
                <a:moveTo>
                  <a:pt x="822451" y="53212"/>
                </a:moveTo>
                <a:lnTo>
                  <a:pt x="629665" y="53212"/>
                </a:lnTo>
                <a:lnTo>
                  <a:pt x="629665" y="88392"/>
                </a:lnTo>
                <a:lnTo>
                  <a:pt x="822451" y="88392"/>
                </a:lnTo>
                <a:lnTo>
                  <a:pt x="822451" y="53212"/>
                </a:lnTo>
                <a:close/>
              </a:path>
              <a:path w="928369" h="335915">
                <a:moveTo>
                  <a:pt x="82295" y="8508"/>
                </a:moveTo>
                <a:lnTo>
                  <a:pt x="42519" y="17262"/>
                </a:lnTo>
                <a:lnTo>
                  <a:pt x="9800" y="48212"/>
                </a:lnTo>
                <a:lnTo>
                  <a:pt x="0" y="86613"/>
                </a:lnTo>
                <a:lnTo>
                  <a:pt x="384" y="94944"/>
                </a:lnTo>
                <a:lnTo>
                  <a:pt x="13858" y="131429"/>
                </a:lnTo>
                <a:lnTo>
                  <a:pt x="49784" y="159003"/>
                </a:lnTo>
                <a:lnTo>
                  <a:pt x="82295" y="164719"/>
                </a:lnTo>
                <a:lnTo>
                  <a:pt x="90874" y="164361"/>
                </a:lnTo>
                <a:lnTo>
                  <a:pt x="128603" y="152130"/>
                </a:lnTo>
                <a:lnTo>
                  <a:pt x="154193" y="125983"/>
                </a:lnTo>
                <a:lnTo>
                  <a:pt x="82295" y="125983"/>
                </a:lnTo>
                <a:lnTo>
                  <a:pt x="74324" y="125317"/>
                </a:lnTo>
                <a:lnTo>
                  <a:pt x="43999" y="95188"/>
                </a:lnTo>
                <a:lnTo>
                  <a:pt x="43306" y="86613"/>
                </a:lnTo>
                <a:lnTo>
                  <a:pt x="43999" y="78019"/>
                </a:lnTo>
                <a:lnTo>
                  <a:pt x="74324" y="47783"/>
                </a:lnTo>
                <a:lnTo>
                  <a:pt x="82295" y="47117"/>
                </a:lnTo>
                <a:lnTo>
                  <a:pt x="154142" y="47117"/>
                </a:lnTo>
                <a:lnTo>
                  <a:pt x="150733" y="41782"/>
                </a:lnTo>
                <a:lnTo>
                  <a:pt x="114681" y="14097"/>
                </a:lnTo>
                <a:lnTo>
                  <a:pt x="90874" y="8864"/>
                </a:lnTo>
                <a:lnTo>
                  <a:pt x="82295" y="8508"/>
                </a:lnTo>
                <a:close/>
              </a:path>
              <a:path w="928369" h="335915">
                <a:moveTo>
                  <a:pt x="154142" y="47117"/>
                </a:moveTo>
                <a:lnTo>
                  <a:pt x="82295" y="47117"/>
                </a:lnTo>
                <a:lnTo>
                  <a:pt x="90175" y="47783"/>
                </a:lnTo>
                <a:lnTo>
                  <a:pt x="97424" y="49784"/>
                </a:lnTo>
                <a:lnTo>
                  <a:pt x="121412" y="86613"/>
                </a:lnTo>
                <a:lnTo>
                  <a:pt x="120697" y="95188"/>
                </a:lnTo>
                <a:lnTo>
                  <a:pt x="90175" y="125317"/>
                </a:lnTo>
                <a:lnTo>
                  <a:pt x="82295" y="125983"/>
                </a:lnTo>
                <a:lnTo>
                  <a:pt x="154193" y="125983"/>
                </a:lnTo>
                <a:lnTo>
                  <a:pt x="164719" y="86613"/>
                </a:lnTo>
                <a:lnTo>
                  <a:pt x="164316" y="78228"/>
                </a:lnTo>
                <a:lnTo>
                  <a:pt x="163115" y="70199"/>
                </a:lnTo>
                <a:lnTo>
                  <a:pt x="161129" y="62503"/>
                </a:lnTo>
                <a:lnTo>
                  <a:pt x="158369" y="55118"/>
                </a:lnTo>
                <a:lnTo>
                  <a:pt x="154842" y="48212"/>
                </a:lnTo>
                <a:lnTo>
                  <a:pt x="154142" y="47117"/>
                </a:lnTo>
                <a:close/>
              </a:path>
              <a:path w="928369" h="335915">
                <a:moveTo>
                  <a:pt x="885317" y="8127"/>
                </a:moveTo>
                <a:lnTo>
                  <a:pt x="840232" y="8127"/>
                </a:lnTo>
                <a:lnTo>
                  <a:pt x="840232" y="298957"/>
                </a:lnTo>
                <a:lnTo>
                  <a:pt x="885317" y="298957"/>
                </a:lnTo>
                <a:lnTo>
                  <a:pt x="885317" y="148717"/>
                </a:lnTo>
                <a:lnTo>
                  <a:pt x="928243" y="148717"/>
                </a:lnTo>
                <a:lnTo>
                  <a:pt x="928243" y="111759"/>
                </a:lnTo>
                <a:lnTo>
                  <a:pt x="885317" y="111759"/>
                </a:lnTo>
                <a:lnTo>
                  <a:pt x="885317" y="8127"/>
                </a:lnTo>
                <a:close/>
              </a:path>
              <a:path w="928369" h="335915">
                <a:moveTo>
                  <a:pt x="258063" y="8127"/>
                </a:moveTo>
                <a:lnTo>
                  <a:pt x="212978" y="8127"/>
                </a:lnTo>
                <a:lnTo>
                  <a:pt x="212978" y="173608"/>
                </a:lnTo>
                <a:lnTo>
                  <a:pt x="258063" y="173608"/>
                </a:lnTo>
                <a:lnTo>
                  <a:pt x="258063" y="8127"/>
                </a:lnTo>
                <a:close/>
              </a:path>
              <a:path w="928369" h="335915">
                <a:moveTo>
                  <a:pt x="671194" y="0"/>
                </a:moveTo>
                <a:lnTo>
                  <a:pt x="663320" y="34417"/>
                </a:lnTo>
                <a:lnTo>
                  <a:pt x="667893" y="35559"/>
                </a:lnTo>
                <a:lnTo>
                  <a:pt x="673100" y="36702"/>
                </a:lnTo>
                <a:lnTo>
                  <a:pt x="716788" y="41909"/>
                </a:lnTo>
                <a:lnTo>
                  <a:pt x="729361" y="42545"/>
                </a:lnTo>
                <a:lnTo>
                  <a:pt x="784478" y="42545"/>
                </a:lnTo>
                <a:lnTo>
                  <a:pt x="784478" y="7366"/>
                </a:lnTo>
                <a:lnTo>
                  <a:pt x="735076" y="7366"/>
                </a:lnTo>
                <a:lnTo>
                  <a:pt x="727003" y="7221"/>
                </a:lnTo>
                <a:lnTo>
                  <a:pt x="685609" y="2476"/>
                </a:lnTo>
                <a:lnTo>
                  <a:pt x="678176" y="1238"/>
                </a:lnTo>
                <a:lnTo>
                  <a:pt x="671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7627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7" y="0"/>
                </a:moveTo>
                <a:lnTo>
                  <a:pt x="16383" y="0"/>
                </a:lnTo>
                <a:lnTo>
                  <a:pt x="0" y="82803"/>
                </a:lnTo>
                <a:lnTo>
                  <a:pt x="39116" y="82803"/>
                </a:lnTo>
                <a:lnTo>
                  <a:pt x="63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7714" y="154051"/>
            <a:ext cx="1262380" cy="335280"/>
          </a:xfrm>
          <a:custGeom>
            <a:avLst/>
            <a:gdLst/>
            <a:ahLst/>
            <a:cxnLst/>
            <a:rect l="l" t="t" r="r" b="b"/>
            <a:pathLst>
              <a:path w="1262379" h="335280">
                <a:moveTo>
                  <a:pt x="1080770" y="216281"/>
                </a:moveTo>
                <a:lnTo>
                  <a:pt x="1036065" y="216281"/>
                </a:lnTo>
                <a:lnTo>
                  <a:pt x="1036065" y="335279"/>
                </a:lnTo>
                <a:lnTo>
                  <a:pt x="1217168" y="335279"/>
                </a:lnTo>
                <a:lnTo>
                  <a:pt x="1217168" y="299338"/>
                </a:lnTo>
                <a:lnTo>
                  <a:pt x="1080770" y="299338"/>
                </a:lnTo>
                <a:lnTo>
                  <a:pt x="1080770" y="279146"/>
                </a:lnTo>
                <a:lnTo>
                  <a:pt x="1217168" y="279146"/>
                </a:lnTo>
                <a:lnTo>
                  <a:pt x="1217168" y="245363"/>
                </a:lnTo>
                <a:lnTo>
                  <a:pt x="1080770" y="245363"/>
                </a:lnTo>
                <a:lnTo>
                  <a:pt x="1080770" y="216281"/>
                </a:lnTo>
                <a:close/>
              </a:path>
              <a:path w="1262379" h="335280">
                <a:moveTo>
                  <a:pt x="1217168" y="279146"/>
                </a:moveTo>
                <a:lnTo>
                  <a:pt x="1172337" y="279146"/>
                </a:lnTo>
                <a:lnTo>
                  <a:pt x="1172337" y="299338"/>
                </a:lnTo>
                <a:lnTo>
                  <a:pt x="1217168" y="299338"/>
                </a:lnTo>
                <a:lnTo>
                  <a:pt x="1217168" y="279146"/>
                </a:lnTo>
                <a:close/>
              </a:path>
              <a:path w="1262379" h="335280">
                <a:moveTo>
                  <a:pt x="1217168" y="216281"/>
                </a:moveTo>
                <a:lnTo>
                  <a:pt x="1172337" y="216281"/>
                </a:lnTo>
                <a:lnTo>
                  <a:pt x="1172337" y="245363"/>
                </a:lnTo>
                <a:lnTo>
                  <a:pt x="1217168" y="245363"/>
                </a:lnTo>
                <a:lnTo>
                  <a:pt x="1217168" y="216281"/>
                </a:lnTo>
                <a:close/>
              </a:path>
              <a:path w="1262379" h="335280">
                <a:moveTo>
                  <a:pt x="908431" y="205994"/>
                </a:moveTo>
                <a:lnTo>
                  <a:pt x="720978" y="205994"/>
                </a:lnTo>
                <a:lnTo>
                  <a:pt x="720978" y="242950"/>
                </a:lnTo>
                <a:lnTo>
                  <a:pt x="863346" y="242950"/>
                </a:lnTo>
                <a:lnTo>
                  <a:pt x="863346" y="332739"/>
                </a:lnTo>
                <a:lnTo>
                  <a:pt x="908431" y="332739"/>
                </a:lnTo>
                <a:lnTo>
                  <a:pt x="908431" y="205994"/>
                </a:lnTo>
                <a:close/>
              </a:path>
              <a:path w="1262379" h="335280">
                <a:moveTo>
                  <a:pt x="1057656" y="95630"/>
                </a:moveTo>
                <a:lnTo>
                  <a:pt x="1016285" y="103854"/>
                </a:lnTo>
                <a:lnTo>
                  <a:pt x="985393" y="134366"/>
                </a:lnTo>
                <a:lnTo>
                  <a:pt x="983488" y="142240"/>
                </a:lnTo>
                <a:lnTo>
                  <a:pt x="983488" y="160020"/>
                </a:lnTo>
                <a:lnTo>
                  <a:pt x="1005332" y="192024"/>
                </a:lnTo>
                <a:lnTo>
                  <a:pt x="1042876" y="205438"/>
                </a:lnTo>
                <a:lnTo>
                  <a:pt x="1057656" y="206375"/>
                </a:lnTo>
                <a:lnTo>
                  <a:pt x="1065232" y="206138"/>
                </a:lnTo>
                <a:lnTo>
                  <a:pt x="1104844" y="195262"/>
                </a:lnTo>
                <a:lnTo>
                  <a:pt x="1128507" y="170433"/>
                </a:lnTo>
                <a:lnTo>
                  <a:pt x="1053464" y="170433"/>
                </a:lnTo>
                <a:lnTo>
                  <a:pt x="1049401" y="170052"/>
                </a:lnTo>
                <a:lnTo>
                  <a:pt x="1027557" y="159639"/>
                </a:lnTo>
                <a:lnTo>
                  <a:pt x="1025651" y="157225"/>
                </a:lnTo>
                <a:lnTo>
                  <a:pt x="1024636" y="154304"/>
                </a:lnTo>
                <a:lnTo>
                  <a:pt x="1024636" y="147827"/>
                </a:lnTo>
                <a:lnTo>
                  <a:pt x="1045463" y="132715"/>
                </a:lnTo>
                <a:lnTo>
                  <a:pt x="1049401" y="131825"/>
                </a:lnTo>
                <a:lnTo>
                  <a:pt x="1053464" y="131445"/>
                </a:lnTo>
                <a:lnTo>
                  <a:pt x="1128296" y="131445"/>
                </a:lnTo>
                <a:lnTo>
                  <a:pt x="1126109" y="127507"/>
                </a:lnTo>
                <a:lnTo>
                  <a:pt x="1093033" y="101357"/>
                </a:lnTo>
                <a:lnTo>
                  <a:pt x="1065232" y="95849"/>
                </a:lnTo>
                <a:lnTo>
                  <a:pt x="1057656" y="95630"/>
                </a:lnTo>
                <a:close/>
              </a:path>
              <a:path w="1262379" h="335280">
                <a:moveTo>
                  <a:pt x="1128296" y="131445"/>
                </a:moveTo>
                <a:lnTo>
                  <a:pt x="1066164" y="131445"/>
                </a:lnTo>
                <a:lnTo>
                  <a:pt x="1073912" y="133096"/>
                </a:lnTo>
                <a:lnTo>
                  <a:pt x="1087374" y="139700"/>
                </a:lnTo>
                <a:lnTo>
                  <a:pt x="1090676" y="144525"/>
                </a:lnTo>
                <a:lnTo>
                  <a:pt x="1090676" y="157606"/>
                </a:lnTo>
                <a:lnTo>
                  <a:pt x="1087374" y="162559"/>
                </a:lnTo>
                <a:lnTo>
                  <a:pt x="1073912" y="168909"/>
                </a:lnTo>
                <a:lnTo>
                  <a:pt x="1066164" y="170433"/>
                </a:lnTo>
                <a:lnTo>
                  <a:pt x="1128507" y="170433"/>
                </a:lnTo>
                <a:lnTo>
                  <a:pt x="1129919" y="167894"/>
                </a:lnTo>
                <a:lnTo>
                  <a:pt x="1131951" y="160020"/>
                </a:lnTo>
                <a:lnTo>
                  <a:pt x="1131951" y="142240"/>
                </a:lnTo>
                <a:lnTo>
                  <a:pt x="1129919" y="134366"/>
                </a:lnTo>
                <a:lnTo>
                  <a:pt x="1128296" y="131445"/>
                </a:lnTo>
                <a:close/>
              </a:path>
              <a:path w="1262379" h="335280">
                <a:moveTo>
                  <a:pt x="101600" y="119760"/>
                </a:moveTo>
                <a:lnTo>
                  <a:pt x="56134" y="119760"/>
                </a:lnTo>
                <a:lnTo>
                  <a:pt x="56134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6" y="250444"/>
                </a:lnTo>
                <a:lnTo>
                  <a:pt x="97932" y="249681"/>
                </a:lnTo>
                <a:lnTo>
                  <a:pt x="136779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2379" h="335280">
                <a:moveTo>
                  <a:pt x="198500" y="200025"/>
                </a:moveTo>
                <a:lnTo>
                  <a:pt x="152781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2379" h="335280">
                <a:moveTo>
                  <a:pt x="181483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3" y="173990"/>
                </a:lnTo>
                <a:lnTo>
                  <a:pt x="163322" y="180848"/>
                </a:lnTo>
                <a:lnTo>
                  <a:pt x="174244" y="140334"/>
                </a:lnTo>
                <a:lnTo>
                  <a:pt x="180594" y="99695"/>
                </a:lnTo>
                <a:lnTo>
                  <a:pt x="181483" y="81279"/>
                </a:lnTo>
                <a:lnTo>
                  <a:pt x="181483" y="22732"/>
                </a:lnTo>
                <a:close/>
              </a:path>
              <a:path w="1262379" h="335280">
                <a:moveTo>
                  <a:pt x="1153540" y="52577"/>
                </a:moveTo>
                <a:lnTo>
                  <a:pt x="961516" y="52577"/>
                </a:lnTo>
                <a:lnTo>
                  <a:pt x="961516" y="86995"/>
                </a:lnTo>
                <a:lnTo>
                  <a:pt x="1153540" y="86995"/>
                </a:lnTo>
                <a:lnTo>
                  <a:pt x="1153540" y="52577"/>
                </a:lnTo>
                <a:close/>
              </a:path>
              <a:path w="1262379" h="335280">
                <a:moveTo>
                  <a:pt x="453644" y="22478"/>
                </a:moveTo>
                <a:lnTo>
                  <a:pt x="334644" y="22478"/>
                </a:lnTo>
                <a:lnTo>
                  <a:pt x="334644" y="215264"/>
                </a:lnTo>
                <a:lnTo>
                  <a:pt x="389381" y="215264"/>
                </a:lnTo>
                <a:lnTo>
                  <a:pt x="400571" y="215100"/>
                </a:lnTo>
                <a:lnTo>
                  <a:pt x="442352" y="211294"/>
                </a:lnTo>
                <a:lnTo>
                  <a:pt x="471678" y="204597"/>
                </a:lnTo>
                <a:lnTo>
                  <a:pt x="466078" y="178307"/>
                </a:lnTo>
                <a:lnTo>
                  <a:pt x="379349" y="178307"/>
                </a:lnTo>
                <a:lnTo>
                  <a:pt x="379349" y="58674"/>
                </a:lnTo>
                <a:lnTo>
                  <a:pt x="453644" y="58674"/>
                </a:lnTo>
                <a:lnTo>
                  <a:pt x="453644" y="22478"/>
                </a:lnTo>
                <a:close/>
              </a:path>
              <a:path w="1262379" h="335280">
                <a:moveTo>
                  <a:pt x="464185" y="169418"/>
                </a:moveTo>
                <a:lnTo>
                  <a:pt x="425831" y="176402"/>
                </a:lnTo>
                <a:lnTo>
                  <a:pt x="389381" y="178307"/>
                </a:lnTo>
                <a:lnTo>
                  <a:pt x="466078" y="178307"/>
                </a:lnTo>
                <a:lnTo>
                  <a:pt x="464185" y="169418"/>
                </a:lnTo>
                <a:close/>
              </a:path>
              <a:path w="1262379" h="335280">
                <a:moveTo>
                  <a:pt x="758316" y="54355"/>
                </a:moveTo>
                <a:lnTo>
                  <a:pt x="713866" y="54355"/>
                </a:lnTo>
                <a:lnTo>
                  <a:pt x="713487" y="61545"/>
                </a:lnTo>
                <a:lnTo>
                  <a:pt x="712739" y="68246"/>
                </a:lnTo>
                <a:lnTo>
                  <a:pt x="697230" y="108203"/>
                </a:lnTo>
                <a:lnTo>
                  <a:pt x="666242" y="140334"/>
                </a:lnTo>
                <a:lnTo>
                  <a:pt x="648588" y="153416"/>
                </a:lnTo>
                <a:lnTo>
                  <a:pt x="643128" y="157352"/>
                </a:lnTo>
                <a:lnTo>
                  <a:pt x="637921" y="160908"/>
                </a:lnTo>
                <a:lnTo>
                  <a:pt x="664210" y="192913"/>
                </a:lnTo>
                <a:lnTo>
                  <a:pt x="669798" y="189356"/>
                </a:lnTo>
                <a:lnTo>
                  <a:pt x="707263" y="159766"/>
                </a:lnTo>
                <a:lnTo>
                  <a:pt x="734060" y="130428"/>
                </a:lnTo>
                <a:lnTo>
                  <a:pt x="805329" y="130428"/>
                </a:lnTo>
                <a:lnTo>
                  <a:pt x="752983" y="92709"/>
                </a:lnTo>
                <a:lnTo>
                  <a:pt x="755316" y="83544"/>
                </a:lnTo>
                <a:lnTo>
                  <a:pt x="756983" y="74152"/>
                </a:lnTo>
                <a:lnTo>
                  <a:pt x="757983" y="64545"/>
                </a:lnTo>
                <a:lnTo>
                  <a:pt x="758316" y="54355"/>
                </a:lnTo>
                <a:close/>
              </a:path>
              <a:path w="1262379" h="335280">
                <a:moveTo>
                  <a:pt x="908431" y="7874"/>
                </a:moveTo>
                <a:lnTo>
                  <a:pt x="863346" y="7874"/>
                </a:lnTo>
                <a:lnTo>
                  <a:pt x="863346" y="74675"/>
                </a:lnTo>
                <a:lnTo>
                  <a:pt x="804037" y="74675"/>
                </a:lnTo>
                <a:lnTo>
                  <a:pt x="804037" y="111505"/>
                </a:lnTo>
                <a:lnTo>
                  <a:pt x="863346" y="111505"/>
                </a:lnTo>
                <a:lnTo>
                  <a:pt x="863346" y="190373"/>
                </a:lnTo>
                <a:lnTo>
                  <a:pt x="908431" y="190373"/>
                </a:lnTo>
                <a:lnTo>
                  <a:pt x="908431" y="7874"/>
                </a:lnTo>
                <a:close/>
              </a:path>
              <a:path w="1262379" h="335280">
                <a:moveTo>
                  <a:pt x="805329" y="130428"/>
                </a:moveTo>
                <a:lnTo>
                  <a:pt x="734060" y="130428"/>
                </a:lnTo>
                <a:lnTo>
                  <a:pt x="807593" y="182625"/>
                </a:lnTo>
                <a:lnTo>
                  <a:pt x="833882" y="151002"/>
                </a:lnTo>
                <a:lnTo>
                  <a:pt x="805329" y="130428"/>
                </a:lnTo>
                <a:close/>
              </a:path>
              <a:path w="1262379" h="335280">
                <a:moveTo>
                  <a:pt x="821436" y="17779"/>
                </a:moveTo>
                <a:lnTo>
                  <a:pt x="652144" y="17779"/>
                </a:lnTo>
                <a:lnTo>
                  <a:pt x="652144" y="54355"/>
                </a:lnTo>
                <a:lnTo>
                  <a:pt x="821436" y="54355"/>
                </a:lnTo>
                <a:lnTo>
                  <a:pt x="821436" y="17779"/>
                </a:lnTo>
                <a:close/>
              </a:path>
              <a:path w="1262379" h="335280">
                <a:moveTo>
                  <a:pt x="1217168" y="7874"/>
                </a:moveTo>
                <a:lnTo>
                  <a:pt x="1172083" y="7874"/>
                </a:lnTo>
                <a:lnTo>
                  <a:pt x="1172083" y="200659"/>
                </a:lnTo>
                <a:lnTo>
                  <a:pt x="1217168" y="200659"/>
                </a:lnTo>
                <a:lnTo>
                  <a:pt x="1217168" y="123951"/>
                </a:lnTo>
                <a:lnTo>
                  <a:pt x="1261872" y="123951"/>
                </a:lnTo>
                <a:lnTo>
                  <a:pt x="1261872" y="86995"/>
                </a:lnTo>
                <a:lnTo>
                  <a:pt x="1217168" y="86995"/>
                </a:lnTo>
                <a:lnTo>
                  <a:pt x="1217168" y="7874"/>
                </a:lnTo>
                <a:close/>
              </a:path>
              <a:path w="1262379" h="335280">
                <a:moveTo>
                  <a:pt x="601344" y="143509"/>
                </a:moveTo>
                <a:lnTo>
                  <a:pt x="556894" y="143509"/>
                </a:lnTo>
                <a:lnTo>
                  <a:pt x="556894" y="298703"/>
                </a:lnTo>
                <a:lnTo>
                  <a:pt x="601344" y="298703"/>
                </a:lnTo>
                <a:lnTo>
                  <a:pt x="601344" y="143509"/>
                </a:lnTo>
                <a:close/>
              </a:path>
              <a:path w="1262379" h="335280">
                <a:moveTo>
                  <a:pt x="528828" y="7874"/>
                </a:moveTo>
                <a:lnTo>
                  <a:pt x="484505" y="7874"/>
                </a:lnTo>
                <a:lnTo>
                  <a:pt x="484505" y="287274"/>
                </a:lnTo>
                <a:lnTo>
                  <a:pt x="528828" y="287274"/>
                </a:lnTo>
                <a:lnTo>
                  <a:pt x="528828" y="143509"/>
                </a:lnTo>
                <a:lnTo>
                  <a:pt x="601344" y="143509"/>
                </a:lnTo>
                <a:lnTo>
                  <a:pt x="601344" y="106552"/>
                </a:lnTo>
                <a:lnTo>
                  <a:pt x="528828" y="106552"/>
                </a:lnTo>
                <a:lnTo>
                  <a:pt x="528828" y="7874"/>
                </a:lnTo>
                <a:close/>
              </a:path>
              <a:path w="1262379" h="335280">
                <a:moveTo>
                  <a:pt x="601344" y="7874"/>
                </a:moveTo>
                <a:lnTo>
                  <a:pt x="556894" y="7874"/>
                </a:lnTo>
                <a:lnTo>
                  <a:pt x="556894" y="106552"/>
                </a:lnTo>
                <a:lnTo>
                  <a:pt x="601344" y="106552"/>
                </a:lnTo>
                <a:lnTo>
                  <a:pt x="601344" y="7874"/>
                </a:lnTo>
                <a:close/>
              </a:path>
              <a:path w="1262379" h="335280">
                <a:moveTo>
                  <a:pt x="260350" y="7874"/>
                </a:moveTo>
                <a:lnTo>
                  <a:pt x="215265" y="7874"/>
                </a:lnTo>
                <a:lnTo>
                  <a:pt x="215265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2379" h="335280">
                <a:moveTo>
                  <a:pt x="1003426" y="0"/>
                </a:moveTo>
                <a:lnTo>
                  <a:pt x="995552" y="34163"/>
                </a:lnTo>
                <a:lnTo>
                  <a:pt x="999998" y="35305"/>
                </a:lnTo>
                <a:lnTo>
                  <a:pt x="1005205" y="36449"/>
                </a:lnTo>
                <a:lnTo>
                  <a:pt x="1048131" y="41655"/>
                </a:lnTo>
                <a:lnTo>
                  <a:pt x="1060577" y="42291"/>
                </a:lnTo>
                <a:lnTo>
                  <a:pt x="1114933" y="42291"/>
                </a:lnTo>
                <a:lnTo>
                  <a:pt x="1114933" y="7493"/>
                </a:lnTo>
                <a:lnTo>
                  <a:pt x="1066164" y="7493"/>
                </a:lnTo>
                <a:lnTo>
                  <a:pt x="1058189" y="7348"/>
                </a:lnTo>
                <a:lnTo>
                  <a:pt x="1050083" y="6905"/>
                </a:lnTo>
                <a:lnTo>
                  <a:pt x="1041858" y="6153"/>
                </a:lnTo>
                <a:lnTo>
                  <a:pt x="1033526" y="5079"/>
                </a:lnTo>
                <a:lnTo>
                  <a:pt x="1010326" y="1240"/>
                </a:lnTo>
                <a:lnTo>
                  <a:pt x="100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4571" y="385572"/>
            <a:ext cx="64135" cy="83185"/>
          </a:xfrm>
          <a:custGeom>
            <a:avLst/>
            <a:gdLst/>
            <a:ahLst/>
            <a:cxnLst/>
            <a:rect l="l" t="t" r="r" b="b"/>
            <a:pathLst>
              <a:path w="64135" h="83184">
                <a:moveTo>
                  <a:pt x="63626" y="0"/>
                </a:moveTo>
                <a:lnTo>
                  <a:pt x="16382" y="0"/>
                </a:lnTo>
                <a:lnTo>
                  <a:pt x="0" y="82803"/>
                </a:lnTo>
                <a:lnTo>
                  <a:pt x="39115" y="82803"/>
                </a:lnTo>
                <a:lnTo>
                  <a:pt x="63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4658" y="154051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1082293" y="216281"/>
                </a:moveTo>
                <a:lnTo>
                  <a:pt x="1037589" y="216281"/>
                </a:lnTo>
                <a:lnTo>
                  <a:pt x="1037589" y="335279"/>
                </a:lnTo>
                <a:lnTo>
                  <a:pt x="1218691" y="335279"/>
                </a:lnTo>
                <a:lnTo>
                  <a:pt x="1218691" y="299338"/>
                </a:lnTo>
                <a:lnTo>
                  <a:pt x="1082293" y="299338"/>
                </a:lnTo>
                <a:lnTo>
                  <a:pt x="1082293" y="279146"/>
                </a:lnTo>
                <a:lnTo>
                  <a:pt x="1218691" y="279146"/>
                </a:lnTo>
                <a:lnTo>
                  <a:pt x="1218691" y="245363"/>
                </a:lnTo>
                <a:lnTo>
                  <a:pt x="1082293" y="245363"/>
                </a:lnTo>
                <a:lnTo>
                  <a:pt x="1082293" y="216281"/>
                </a:lnTo>
                <a:close/>
              </a:path>
              <a:path w="1263650" h="335280">
                <a:moveTo>
                  <a:pt x="1218691" y="279146"/>
                </a:moveTo>
                <a:lnTo>
                  <a:pt x="1173861" y="279146"/>
                </a:lnTo>
                <a:lnTo>
                  <a:pt x="1173861" y="299338"/>
                </a:lnTo>
                <a:lnTo>
                  <a:pt x="1218691" y="299338"/>
                </a:lnTo>
                <a:lnTo>
                  <a:pt x="1218691" y="279146"/>
                </a:lnTo>
                <a:close/>
              </a:path>
              <a:path w="1263650" h="335280">
                <a:moveTo>
                  <a:pt x="1218691" y="216281"/>
                </a:moveTo>
                <a:lnTo>
                  <a:pt x="1173861" y="216281"/>
                </a:lnTo>
                <a:lnTo>
                  <a:pt x="1173861" y="245363"/>
                </a:lnTo>
                <a:lnTo>
                  <a:pt x="1218691" y="245363"/>
                </a:lnTo>
                <a:lnTo>
                  <a:pt x="1218691" y="216281"/>
                </a:lnTo>
                <a:close/>
              </a:path>
              <a:path w="1263650" h="335280">
                <a:moveTo>
                  <a:pt x="909954" y="205994"/>
                </a:moveTo>
                <a:lnTo>
                  <a:pt x="722502" y="205994"/>
                </a:lnTo>
                <a:lnTo>
                  <a:pt x="722502" y="242950"/>
                </a:lnTo>
                <a:lnTo>
                  <a:pt x="864869" y="242950"/>
                </a:lnTo>
                <a:lnTo>
                  <a:pt x="864869" y="332739"/>
                </a:lnTo>
                <a:lnTo>
                  <a:pt x="909954" y="332739"/>
                </a:lnTo>
                <a:lnTo>
                  <a:pt x="909954" y="205994"/>
                </a:lnTo>
                <a:close/>
              </a:path>
              <a:path w="1263650" h="335280">
                <a:moveTo>
                  <a:pt x="614426" y="231521"/>
                </a:moveTo>
                <a:lnTo>
                  <a:pt x="323976" y="231521"/>
                </a:lnTo>
                <a:lnTo>
                  <a:pt x="323976" y="269875"/>
                </a:lnTo>
                <a:lnTo>
                  <a:pt x="614426" y="269875"/>
                </a:lnTo>
                <a:lnTo>
                  <a:pt x="614426" y="231521"/>
                </a:lnTo>
                <a:close/>
              </a:path>
              <a:path w="1263650" h="335280">
                <a:moveTo>
                  <a:pt x="491997" y="164846"/>
                </a:moveTo>
                <a:lnTo>
                  <a:pt x="446531" y="164846"/>
                </a:lnTo>
                <a:lnTo>
                  <a:pt x="446531" y="231521"/>
                </a:lnTo>
                <a:lnTo>
                  <a:pt x="491997" y="231521"/>
                </a:lnTo>
                <a:lnTo>
                  <a:pt x="491997" y="164846"/>
                </a:lnTo>
                <a:close/>
              </a:path>
              <a:path w="1263650" h="335280">
                <a:moveTo>
                  <a:pt x="452881" y="12065"/>
                </a:moveTo>
                <a:lnTo>
                  <a:pt x="452881" y="35178"/>
                </a:lnTo>
                <a:lnTo>
                  <a:pt x="452284" y="43179"/>
                </a:lnTo>
                <a:lnTo>
                  <a:pt x="432165" y="82994"/>
                </a:lnTo>
                <a:lnTo>
                  <a:pt x="400923" y="113252"/>
                </a:lnTo>
                <a:lnTo>
                  <a:pt x="360473" y="139953"/>
                </a:lnTo>
                <a:lnTo>
                  <a:pt x="338581" y="151256"/>
                </a:lnTo>
                <a:lnTo>
                  <a:pt x="361568" y="186181"/>
                </a:lnTo>
                <a:lnTo>
                  <a:pt x="405145" y="161803"/>
                </a:lnTo>
                <a:lnTo>
                  <a:pt x="444817" y="131968"/>
                </a:lnTo>
                <a:lnTo>
                  <a:pt x="466343" y="109727"/>
                </a:lnTo>
                <a:lnTo>
                  <a:pt x="541693" y="109727"/>
                </a:lnTo>
                <a:lnTo>
                  <a:pt x="489457" y="74295"/>
                </a:lnTo>
                <a:lnTo>
                  <a:pt x="493031" y="65222"/>
                </a:lnTo>
                <a:lnTo>
                  <a:pt x="495569" y="56102"/>
                </a:lnTo>
                <a:lnTo>
                  <a:pt x="497083" y="46934"/>
                </a:lnTo>
                <a:lnTo>
                  <a:pt x="497586" y="37719"/>
                </a:lnTo>
                <a:lnTo>
                  <a:pt x="497586" y="14224"/>
                </a:lnTo>
                <a:lnTo>
                  <a:pt x="452881" y="12065"/>
                </a:lnTo>
                <a:close/>
              </a:path>
              <a:path w="1263650" h="335280">
                <a:moveTo>
                  <a:pt x="541693" y="109727"/>
                </a:moveTo>
                <a:lnTo>
                  <a:pt x="466343" y="109727"/>
                </a:lnTo>
                <a:lnTo>
                  <a:pt x="577468" y="184403"/>
                </a:lnTo>
                <a:lnTo>
                  <a:pt x="601979" y="150622"/>
                </a:lnTo>
                <a:lnTo>
                  <a:pt x="541693" y="109727"/>
                </a:lnTo>
                <a:close/>
              </a:path>
              <a:path w="1263650" h="335280">
                <a:moveTo>
                  <a:pt x="1059179" y="95630"/>
                </a:moveTo>
                <a:lnTo>
                  <a:pt x="1017809" y="103854"/>
                </a:lnTo>
                <a:lnTo>
                  <a:pt x="986916" y="134366"/>
                </a:lnTo>
                <a:lnTo>
                  <a:pt x="985012" y="142240"/>
                </a:lnTo>
                <a:lnTo>
                  <a:pt x="985012" y="160020"/>
                </a:lnTo>
                <a:lnTo>
                  <a:pt x="1006855" y="192024"/>
                </a:lnTo>
                <a:lnTo>
                  <a:pt x="1044400" y="205438"/>
                </a:lnTo>
                <a:lnTo>
                  <a:pt x="1059179" y="206375"/>
                </a:lnTo>
                <a:lnTo>
                  <a:pt x="1066756" y="206138"/>
                </a:lnTo>
                <a:lnTo>
                  <a:pt x="1106368" y="195262"/>
                </a:lnTo>
                <a:lnTo>
                  <a:pt x="1130031" y="170433"/>
                </a:lnTo>
                <a:lnTo>
                  <a:pt x="1054989" y="170433"/>
                </a:lnTo>
                <a:lnTo>
                  <a:pt x="1050925" y="170052"/>
                </a:lnTo>
                <a:lnTo>
                  <a:pt x="1029080" y="159639"/>
                </a:lnTo>
                <a:lnTo>
                  <a:pt x="1027176" y="157225"/>
                </a:lnTo>
                <a:lnTo>
                  <a:pt x="1026159" y="154304"/>
                </a:lnTo>
                <a:lnTo>
                  <a:pt x="1026159" y="147827"/>
                </a:lnTo>
                <a:lnTo>
                  <a:pt x="1046988" y="132715"/>
                </a:lnTo>
                <a:lnTo>
                  <a:pt x="1050925" y="131825"/>
                </a:lnTo>
                <a:lnTo>
                  <a:pt x="1054989" y="131445"/>
                </a:lnTo>
                <a:lnTo>
                  <a:pt x="1129820" y="131445"/>
                </a:lnTo>
                <a:lnTo>
                  <a:pt x="1127632" y="127507"/>
                </a:lnTo>
                <a:lnTo>
                  <a:pt x="1094557" y="101357"/>
                </a:lnTo>
                <a:lnTo>
                  <a:pt x="1066756" y="95849"/>
                </a:lnTo>
                <a:lnTo>
                  <a:pt x="1059179" y="95630"/>
                </a:lnTo>
                <a:close/>
              </a:path>
              <a:path w="1263650" h="335280">
                <a:moveTo>
                  <a:pt x="1129820" y="131445"/>
                </a:moveTo>
                <a:lnTo>
                  <a:pt x="1067689" y="131445"/>
                </a:lnTo>
                <a:lnTo>
                  <a:pt x="1075436" y="133096"/>
                </a:lnTo>
                <a:lnTo>
                  <a:pt x="1088897" y="139700"/>
                </a:lnTo>
                <a:lnTo>
                  <a:pt x="1092200" y="144525"/>
                </a:lnTo>
                <a:lnTo>
                  <a:pt x="1092200" y="157606"/>
                </a:lnTo>
                <a:lnTo>
                  <a:pt x="1088897" y="162559"/>
                </a:lnTo>
                <a:lnTo>
                  <a:pt x="1075436" y="168909"/>
                </a:lnTo>
                <a:lnTo>
                  <a:pt x="1067689" y="170433"/>
                </a:lnTo>
                <a:lnTo>
                  <a:pt x="1130031" y="170433"/>
                </a:lnTo>
                <a:lnTo>
                  <a:pt x="1131442" y="167894"/>
                </a:lnTo>
                <a:lnTo>
                  <a:pt x="1133475" y="160020"/>
                </a:lnTo>
                <a:lnTo>
                  <a:pt x="1133475" y="142240"/>
                </a:lnTo>
                <a:lnTo>
                  <a:pt x="1131442" y="134366"/>
                </a:lnTo>
                <a:lnTo>
                  <a:pt x="1129820" y="131445"/>
                </a:lnTo>
                <a:close/>
              </a:path>
              <a:path w="1263650" h="335280">
                <a:moveTo>
                  <a:pt x="101600" y="119760"/>
                </a:moveTo>
                <a:lnTo>
                  <a:pt x="56133" y="119760"/>
                </a:lnTo>
                <a:lnTo>
                  <a:pt x="56133" y="212089"/>
                </a:lnTo>
                <a:lnTo>
                  <a:pt x="0" y="212089"/>
                </a:lnTo>
                <a:lnTo>
                  <a:pt x="0" y="250444"/>
                </a:lnTo>
                <a:lnTo>
                  <a:pt x="56895" y="250444"/>
                </a:lnTo>
                <a:lnTo>
                  <a:pt x="97932" y="249681"/>
                </a:lnTo>
                <a:lnTo>
                  <a:pt x="136778" y="247396"/>
                </a:lnTo>
                <a:lnTo>
                  <a:pt x="189589" y="240520"/>
                </a:lnTo>
                <a:lnTo>
                  <a:pt x="205612" y="237236"/>
                </a:lnTo>
                <a:lnTo>
                  <a:pt x="200661" y="211327"/>
                </a:lnTo>
                <a:lnTo>
                  <a:pt x="101600" y="211327"/>
                </a:lnTo>
                <a:lnTo>
                  <a:pt x="101600" y="119760"/>
                </a:lnTo>
                <a:close/>
              </a:path>
              <a:path w="1263650" h="335280">
                <a:moveTo>
                  <a:pt x="198500" y="200025"/>
                </a:moveTo>
                <a:lnTo>
                  <a:pt x="152780" y="207263"/>
                </a:lnTo>
                <a:lnTo>
                  <a:pt x="101600" y="211327"/>
                </a:lnTo>
                <a:lnTo>
                  <a:pt x="200661" y="211327"/>
                </a:lnTo>
                <a:lnTo>
                  <a:pt x="198500" y="200025"/>
                </a:lnTo>
                <a:close/>
              </a:path>
              <a:path w="1263650" h="335280">
                <a:moveTo>
                  <a:pt x="181482" y="22732"/>
                </a:moveTo>
                <a:lnTo>
                  <a:pt x="19938" y="22732"/>
                </a:lnTo>
                <a:lnTo>
                  <a:pt x="19938" y="59308"/>
                </a:lnTo>
                <a:lnTo>
                  <a:pt x="137794" y="59308"/>
                </a:lnTo>
                <a:lnTo>
                  <a:pt x="137791" y="81279"/>
                </a:lnTo>
                <a:lnTo>
                  <a:pt x="134127" y="119824"/>
                </a:lnTo>
                <a:lnTo>
                  <a:pt x="124672" y="163512"/>
                </a:lnTo>
                <a:lnTo>
                  <a:pt x="121792" y="173990"/>
                </a:lnTo>
                <a:lnTo>
                  <a:pt x="163321" y="180848"/>
                </a:lnTo>
                <a:lnTo>
                  <a:pt x="174243" y="140334"/>
                </a:lnTo>
                <a:lnTo>
                  <a:pt x="180593" y="99695"/>
                </a:lnTo>
                <a:lnTo>
                  <a:pt x="181482" y="81279"/>
                </a:lnTo>
                <a:lnTo>
                  <a:pt x="181482" y="22732"/>
                </a:lnTo>
                <a:close/>
              </a:path>
              <a:path w="1263650" h="335280">
                <a:moveTo>
                  <a:pt x="1155064" y="52577"/>
                </a:moveTo>
                <a:lnTo>
                  <a:pt x="963040" y="52577"/>
                </a:lnTo>
                <a:lnTo>
                  <a:pt x="963040" y="86995"/>
                </a:lnTo>
                <a:lnTo>
                  <a:pt x="1155064" y="86995"/>
                </a:lnTo>
                <a:lnTo>
                  <a:pt x="1155064" y="52577"/>
                </a:lnTo>
                <a:close/>
              </a:path>
              <a:path w="1263650" h="335280">
                <a:moveTo>
                  <a:pt x="759840" y="54355"/>
                </a:moveTo>
                <a:lnTo>
                  <a:pt x="715390" y="54355"/>
                </a:lnTo>
                <a:lnTo>
                  <a:pt x="715011" y="61545"/>
                </a:lnTo>
                <a:lnTo>
                  <a:pt x="714263" y="68246"/>
                </a:lnTo>
                <a:lnTo>
                  <a:pt x="698753" y="108203"/>
                </a:lnTo>
                <a:lnTo>
                  <a:pt x="667765" y="140334"/>
                </a:lnTo>
                <a:lnTo>
                  <a:pt x="639444" y="160908"/>
                </a:lnTo>
                <a:lnTo>
                  <a:pt x="665733" y="192913"/>
                </a:lnTo>
                <a:lnTo>
                  <a:pt x="708787" y="159766"/>
                </a:lnTo>
                <a:lnTo>
                  <a:pt x="735583" y="130428"/>
                </a:lnTo>
                <a:lnTo>
                  <a:pt x="806853" y="130428"/>
                </a:lnTo>
                <a:lnTo>
                  <a:pt x="754506" y="92709"/>
                </a:lnTo>
                <a:lnTo>
                  <a:pt x="756840" y="83544"/>
                </a:lnTo>
                <a:lnTo>
                  <a:pt x="758507" y="74152"/>
                </a:lnTo>
                <a:lnTo>
                  <a:pt x="759507" y="64545"/>
                </a:lnTo>
                <a:lnTo>
                  <a:pt x="759840" y="54355"/>
                </a:lnTo>
                <a:close/>
              </a:path>
              <a:path w="1263650" h="335280">
                <a:moveTo>
                  <a:pt x="909954" y="7874"/>
                </a:moveTo>
                <a:lnTo>
                  <a:pt x="864869" y="7874"/>
                </a:lnTo>
                <a:lnTo>
                  <a:pt x="864869" y="74675"/>
                </a:lnTo>
                <a:lnTo>
                  <a:pt x="805561" y="74675"/>
                </a:lnTo>
                <a:lnTo>
                  <a:pt x="805561" y="111505"/>
                </a:lnTo>
                <a:lnTo>
                  <a:pt x="864869" y="111505"/>
                </a:lnTo>
                <a:lnTo>
                  <a:pt x="864869" y="190373"/>
                </a:lnTo>
                <a:lnTo>
                  <a:pt x="909954" y="190373"/>
                </a:lnTo>
                <a:lnTo>
                  <a:pt x="909954" y="7874"/>
                </a:lnTo>
                <a:close/>
              </a:path>
              <a:path w="1263650" h="335280">
                <a:moveTo>
                  <a:pt x="806853" y="130428"/>
                </a:moveTo>
                <a:lnTo>
                  <a:pt x="735583" y="130428"/>
                </a:lnTo>
                <a:lnTo>
                  <a:pt x="809116" y="182625"/>
                </a:lnTo>
                <a:lnTo>
                  <a:pt x="835405" y="151002"/>
                </a:lnTo>
                <a:lnTo>
                  <a:pt x="806853" y="130428"/>
                </a:lnTo>
                <a:close/>
              </a:path>
              <a:path w="1263650" h="335280">
                <a:moveTo>
                  <a:pt x="822959" y="17779"/>
                </a:moveTo>
                <a:lnTo>
                  <a:pt x="653668" y="17779"/>
                </a:lnTo>
                <a:lnTo>
                  <a:pt x="653668" y="54355"/>
                </a:lnTo>
                <a:lnTo>
                  <a:pt x="822959" y="54355"/>
                </a:lnTo>
                <a:lnTo>
                  <a:pt x="822959" y="17779"/>
                </a:lnTo>
                <a:close/>
              </a:path>
              <a:path w="1263650" h="335280">
                <a:moveTo>
                  <a:pt x="1218691" y="7874"/>
                </a:moveTo>
                <a:lnTo>
                  <a:pt x="1173606" y="7874"/>
                </a:lnTo>
                <a:lnTo>
                  <a:pt x="1173606" y="200659"/>
                </a:lnTo>
                <a:lnTo>
                  <a:pt x="1218691" y="200659"/>
                </a:lnTo>
                <a:lnTo>
                  <a:pt x="1218691" y="123951"/>
                </a:lnTo>
                <a:lnTo>
                  <a:pt x="1263395" y="123951"/>
                </a:lnTo>
                <a:lnTo>
                  <a:pt x="1263395" y="86995"/>
                </a:lnTo>
                <a:lnTo>
                  <a:pt x="1218691" y="86995"/>
                </a:lnTo>
                <a:lnTo>
                  <a:pt x="1218691" y="7874"/>
                </a:lnTo>
                <a:close/>
              </a:path>
              <a:path w="1263650" h="335280">
                <a:moveTo>
                  <a:pt x="260350" y="7874"/>
                </a:moveTo>
                <a:lnTo>
                  <a:pt x="215264" y="7874"/>
                </a:lnTo>
                <a:lnTo>
                  <a:pt x="215264" y="298703"/>
                </a:lnTo>
                <a:lnTo>
                  <a:pt x="260350" y="298703"/>
                </a:lnTo>
                <a:lnTo>
                  <a:pt x="260350" y="148463"/>
                </a:lnTo>
                <a:lnTo>
                  <a:pt x="303275" y="148463"/>
                </a:lnTo>
                <a:lnTo>
                  <a:pt x="303275" y="111505"/>
                </a:lnTo>
                <a:lnTo>
                  <a:pt x="260350" y="111505"/>
                </a:lnTo>
                <a:lnTo>
                  <a:pt x="260350" y="7874"/>
                </a:lnTo>
                <a:close/>
              </a:path>
              <a:path w="1263650" h="335280">
                <a:moveTo>
                  <a:pt x="1004951" y="0"/>
                </a:moveTo>
                <a:lnTo>
                  <a:pt x="997076" y="34163"/>
                </a:lnTo>
                <a:lnTo>
                  <a:pt x="1001521" y="35305"/>
                </a:lnTo>
                <a:lnTo>
                  <a:pt x="1006728" y="36449"/>
                </a:lnTo>
                <a:lnTo>
                  <a:pt x="1049654" y="41655"/>
                </a:lnTo>
                <a:lnTo>
                  <a:pt x="1062101" y="42291"/>
                </a:lnTo>
                <a:lnTo>
                  <a:pt x="1116456" y="42291"/>
                </a:lnTo>
                <a:lnTo>
                  <a:pt x="1116456" y="7493"/>
                </a:lnTo>
                <a:lnTo>
                  <a:pt x="1067689" y="7493"/>
                </a:lnTo>
                <a:lnTo>
                  <a:pt x="1059713" y="7348"/>
                </a:lnTo>
                <a:lnTo>
                  <a:pt x="1051607" y="6905"/>
                </a:lnTo>
                <a:lnTo>
                  <a:pt x="1043382" y="6153"/>
                </a:lnTo>
                <a:lnTo>
                  <a:pt x="1035050" y="5079"/>
                </a:lnTo>
                <a:lnTo>
                  <a:pt x="1011850" y="1240"/>
                </a:lnTo>
                <a:lnTo>
                  <a:pt x="1004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1872" y="630936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128" y="0"/>
                </a:lnTo>
              </a:path>
            </a:pathLst>
          </a:custGeom>
          <a:ln w="457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86510" cy="650875"/>
          </a:xfrm>
          <a:custGeom>
            <a:avLst/>
            <a:gdLst/>
            <a:ahLst/>
            <a:cxnLst/>
            <a:rect l="l" t="t" r="r" b="b"/>
            <a:pathLst>
              <a:path w="1286510" h="650875">
                <a:moveTo>
                  <a:pt x="0" y="650748"/>
                </a:moveTo>
                <a:lnTo>
                  <a:pt x="1286256" y="650748"/>
                </a:lnTo>
                <a:lnTo>
                  <a:pt x="1286256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512" y="24130"/>
            <a:ext cx="966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Machine  </a:t>
            </a:r>
            <a:r>
              <a:rPr sz="1800" b="0" spc="6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Learn</a:t>
            </a:r>
            <a:r>
              <a:rPr sz="1800" b="0" spc="-5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i</a:t>
            </a:r>
            <a:r>
              <a:rPr sz="1800" b="0" spc="30" dirty="0">
                <a:solidFill>
                  <a:srgbClr val="333E50"/>
                </a:solidFill>
                <a:latin typeface="나눔스퀘어OTF Light"/>
                <a:cs typeface="나눔스퀘어OTF Light"/>
              </a:rPr>
              <a:t>ng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10336" y="1069593"/>
            <a:ext cx="3731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D966"/>
                </a:solidFill>
              </a:rPr>
              <a:t>일반화</a:t>
            </a:r>
            <a:r>
              <a:rPr sz="2800" spc="5" dirty="0">
                <a:solidFill>
                  <a:srgbClr val="FFD966"/>
                </a:solidFill>
              </a:rPr>
              <a:t> </a:t>
            </a:r>
            <a:r>
              <a:rPr sz="2800" spc="90" dirty="0">
                <a:solidFill>
                  <a:srgbClr val="FFD966"/>
                </a:solidFill>
              </a:rPr>
              <a:t>(Generalization)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510336" y="1776221"/>
            <a:ext cx="8535670" cy="3929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3290" marR="348615" indent="-3168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949325" algn="l"/>
                <a:tab pos="949960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훈련 세트로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학습한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모델이 테스트 세트에 대해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정확히 </a:t>
            </a:r>
            <a:r>
              <a:rPr sz="2400" b="0" spc="-1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예측 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하도록 하는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것</a:t>
            </a:r>
            <a:r>
              <a:rPr sz="2400" b="0" spc="16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19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.</a:t>
            </a:r>
            <a:endParaRPr sz="24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800" b="0" spc="-3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과대적합</a:t>
            </a:r>
            <a:r>
              <a:rPr sz="2800" b="0" spc="5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12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(Overfitting)</a:t>
            </a:r>
            <a:endParaRPr sz="2800">
              <a:latin typeface="나눔스퀘어OTF Light"/>
              <a:cs typeface="나눔스퀘어OTF Light"/>
            </a:endParaRPr>
          </a:p>
          <a:p>
            <a:pPr marL="923290" indent="-316865">
              <a:lnSpc>
                <a:spcPct val="100000"/>
              </a:lnSpc>
              <a:spcBef>
                <a:spcPts val="2210"/>
              </a:spcBef>
              <a:buFont typeface="Arial"/>
              <a:buChar char="•"/>
              <a:tabLst>
                <a:tab pos="949325" algn="l"/>
                <a:tab pos="949960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훈련 세트에 너무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맞추어져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있어 테스트 세트의 성능</a:t>
            </a:r>
            <a:r>
              <a:rPr sz="2400" b="0" spc="37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저하.</a:t>
            </a:r>
            <a:endParaRPr sz="24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0" spc="-35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과소적합</a:t>
            </a:r>
            <a:r>
              <a:rPr sz="2800" b="0" spc="4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 </a:t>
            </a:r>
            <a:r>
              <a:rPr sz="2800" b="0" spc="110" dirty="0">
                <a:solidFill>
                  <a:srgbClr val="FFD966"/>
                </a:solidFill>
                <a:latin typeface="나눔스퀘어OTF Light"/>
                <a:cs typeface="나눔스퀘어OTF Light"/>
              </a:rPr>
              <a:t>(Underfitting)</a:t>
            </a:r>
            <a:endParaRPr sz="2800">
              <a:latin typeface="나눔스퀘어OTF Light"/>
              <a:cs typeface="나눔스퀘어OTF Light"/>
            </a:endParaRPr>
          </a:p>
          <a:p>
            <a:pPr marL="923290" indent="-316865">
              <a:lnSpc>
                <a:spcPct val="100000"/>
              </a:lnSpc>
              <a:spcBef>
                <a:spcPts val="2205"/>
              </a:spcBef>
              <a:buFont typeface="Arial"/>
              <a:buChar char="•"/>
              <a:tabLst>
                <a:tab pos="949325" algn="l"/>
                <a:tab pos="949960" algn="l"/>
              </a:tabLst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훈련 세트를 </a:t>
            </a:r>
            <a:r>
              <a:rPr sz="2400" b="0" spc="-3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충분히 </a:t>
            </a:r>
            <a:r>
              <a:rPr sz="2400" b="0" spc="-3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반영하지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못해 훈련 </a:t>
            </a:r>
            <a:r>
              <a:rPr sz="2400" b="0" spc="1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세트,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테스트</a:t>
            </a:r>
            <a:r>
              <a:rPr sz="2400" b="0" spc="35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세트에서</a:t>
            </a:r>
            <a:endParaRPr sz="2400">
              <a:latin typeface="나눔스퀘어OTF Light"/>
              <a:cs typeface="나눔스퀘어OTF Light"/>
            </a:endParaRPr>
          </a:p>
          <a:p>
            <a:pPr marL="949325">
              <a:lnSpc>
                <a:spcPct val="100000"/>
              </a:lnSpc>
              <a:spcBef>
                <a:spcPts val="5"/>
              </a:spcBef>
            </a:pPr>
            <a:r>
              <a:rPr sz="2400" b="0" spc="-2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모두 성능이</a:t>
            </a:r>
            <a:r>
              <a:rPr sz="2400" b="0" spc="75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 </a:t>
            </a:r>
            <a:r>
              <a:rPr sz="2400" b="0" spc="40" dirty="0">
                <a:solidFill>
                  <a:srgbClr val="FFFFFF"/>
                </a:solidFill>
                <a:latin typeface="나눔스퀘어OTF Light"/>
                <a:cs typeface="나눔스퀘어OTF Light"/>
              </a:rPr>
              <a:t>저하.</a:t>
            </a:r>
            <a:endParaRPr sz="2400">
              <a:latin typeface="나눔스퀘어OTF Light"/>
              <a:cs typeface="나눔스퀘어OTF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543</Words>
  <Application>Microsoft Office PowerPoint</Application>
  <PresentationFormat>A4 용지(210x297mm)</PresentationFormat>
  <Paragraphs>134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나눔스퀘어OTF Light</vt:lpstr>
      <vt:lpstr>나눔고딕</vt:lpstr>
      <vt:lpstr>Times New Roman</vt:lpstr>
      <vt:lpstr>맑은 고딕</vt:lpstr>
      <vt:lpstr>Wingdings</vt:lpstr>
      <vt:lpstr>Cambria Math</vt:lpstr>
      <vt:lpstr>Calibri</vt:lpstr>
      <vt:lpstr>Arial</vt:lpstr>
      <vt:lpstr>Office Theme</vt:lpstr>
      <vt:lpstr>Machine Learning</vt:lpstr>
      <vt:lpstr>학습목표</vt:lpstr>
      <vt:lpstr>일반화,과대적합,과소적합</vt:lpstr>
      <vt:lpstr>PowerPoint 프레젠테이션</vt:lpstr>
      <vt:lpstr>공이라는 것은..</vt:lpstr>
      <vt:lpstr>공이라는 것은..</vt:lpstr>
      <vt:lpstr>공이라는 것은..</vt:lpstr>
      <vt:lpstr>공이라는 것은..</vt:lpstr>
      <vt:lpstr>일반화 (Generalization)</vt:lpstr>
      <vt:lpstr>PowerPoint 프레젠테이션</vt:lpstr>
      <vt:lpstr>PowerPoint 프레젠테이션</vt:lpstr>
      <vt:lpstr>일반화 성능이 최대화 되는 모델을 찾는 것이 목표</vt:lpstr>
      <vt:lpstr>PowerPoint 프레젠테이션</vt:lpstr>
      <vt:lpstr>해결방법</vt:lpstr>
      <vt:lpstr>KNN)</vt:lpstr>
      <vt:lpstr>k-최근접 이웃 알고리즘</vt:lpstr>
      <vt:lpstr>k-최근접 이웃 알고리즘</vt:lpstr>
      <vt:lpstr>k-최근접 이웃 알고리즘</vt:lpstr>
      <vt:lpstr>k-최근접 이웃 알고리즘</vt:lpstr>
      <vt:lpstr>데이터 포인트(sample) 사이 거리 값 측정 방법</vt:lpstr>
      <vt:lpstr>Machine  Learning</vt:lpstr>
      <vt:lpstr>장단점 및 주요 매개변수(Hyperparameter)</vt:lpstr>
      <vt:lpstr>장단점 및 주요 매개변수(Hyperparameter)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이명훈</cp:lastModifiedBy>
  <cp:revision>3</cp:revision>
  <dcterms:created xsi:type="dcterms:W3CDTF">2021-01-02T07:11:33Z</dcterms:created>
  <dcterms:modified xsi:type="dcterms:W3CDTF">2021-03-03T23:39:51Z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2021-01-02T00:00:00Z</vt:filetime>
  </property>
</Properties>
</file>