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99" r:id="rId3"/>
    <p:sldId id="300" r:id="rId4"/>
    <p:sldId id="915" r:id="rId5"/>
    <p:sldId id="301" r:id="rId6"/>
    <p:sldId id="302" r:id="rId7"/>
    <p:sldId id="303" r:id="rId8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8120" autoAdjust="0"/>
  </p:normalViewPr>
  <p:slideViewPr>
    <p:cSldViewPr>
      <p:cViewPr varScale="1">
        <p:scale>
          <a:sx n="65" d="100"/>
          <a:sy n="65" d="100"/>
        </p:scale>
        <p:origin x="6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6F17E-8CF7-4411-85C9-FA167419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0" y="2538357"/>
            <a:ext cx="3741568" cy="287703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~~~~ (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메인페이지화면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전환되어 회원만 서비스를 이용할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948150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51326</TotalTime>
  <Words>166</Words>
  <Application>Microsoft Office PowerPoint</Application>
  <PresentationFormat>화면 슬라이드 쇼(4:3)</PresentationFormat>
  <Paragraphs>98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SM2113</cp:lastModifiedBy>
  <cp:revision>1365</cp:revision>
  <cp:lastPrinted>2012-12-06T06:18:09Z</cp:lastPrinted>
  <dcterms:created xsi:type="dcterms:W3CDTF">2009-06-30T03:37:15Z</dcterms:created>
  <dcterms:modified xsi:type="dcterms:W3CDTF">2021-07-09T07:28:05Z</dcterms:modified>
</cp:coreProperties>
</file>