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99" r:id="rId3"/>
    <p:sldId id="300" r:id="rId4"/>
    <p:sldId id="915" r:id="rId5"/>
    <p:sldId id="916" r:id="rId6"/>
    <p:sldId id="922" r:id="rId7"/>
    <p:sldId id="917" r:id="rId8"/>
    <p:sldId id="925" r:id="rId9"/>
    <p:sldId id="918" r:id="rId10"/>
    <p:sldId id="919" r:id="rId11"/>
    <p:sldId id="923" r:id="rId12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>
        <p:scale>
          <a:sx n="50" d="100"/>
          <a:sy n="50" d="100"/>
        </p:scale>
        <p:origin x="480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11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78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8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4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8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1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머신</a:t>
            </a:r>
            <a:r>
              <a:rPr lang="en-US" altLang="ko-KR" sz="2000" b="1" dirty="0">
                <a:solidFill>
                  <a:schemeClr val="tx1"/>
                </a:solidFill>
              </a:rPr>
              <a:t>129</a:t>
            </a:r>
            <a:r>
              <a:rPr lang="ko-KR" altLang="en-US" sz="2000" b="1" dirty="0">
                <a:solidFill>
                  <a:schemeClr val="tx1"/>
                </a:solidFill>
              </a:rPr>
              <a:t>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2021. 07. </a:t>
            </a:r>
            <a:r>
              <a:rPr lang="en-US" altLang="ko-KR" sz="2000" b="1">
                <a:solidFill>
                  <a:schemeClr val="tx1"/>
                </a:solidFill>
              </a:rPr>
              <a:t>13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AC750C-60C4-44F7-8EAC-CD3AD138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02" y="2196914"/>
            <a:ext cx="3417544" cy="422318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해당 견종정보로 넘어가는 링크버튼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설문조사 페이지로 다시 넘어가는 링크버튼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&lt;a&gt;&lt;button&gt;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견종정보로 넘어가는 링크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&lt;a&gt;&lt;button&gt;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설문조사로 넘어가는 링크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289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83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설문조사결과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윤희근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67544" y="2924944"/>
            <a:ext cx="168010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7">
            <a:extLst>
              <a:ext uri="{FF2B5EF4-FFF2-40B4-BE49-F238E27FC236}">
                <a16:creationId xmlns:a16="http://schemas.microsoft.com/office/drawing/2014/main" id="{0CC25AB2-628C-4983-A82D-33C54AD5CC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44" y="6165304"/>
            <a:ext cx="168010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00">
            <a:extLst>
              <a:ext uri="{FF2B5EF4-FFF2-40B4-BE49-F238E27FC236}">
                <a16:creationId xmlns:a16="http://schemas.microsoft.com/office/drawing/2014/main" id="{DEB8BF98-2321-4427-B087-CF07CA620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198" y="281137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3" name="Oval 100">
            <a:extLst>
              <a:ext uri="{FF2B5EF4-FFF2-40B4-BE49-F238E27FC236}">
                <a16:creationId xmlns:a16="http://schemas.microsoft.com/office/drawing/2014/main" id="{398ADB4C-B5F0-4187-B77C-DFEC92C63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961" y="605173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194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6967E3-3FC2-4463-87CC-45E3134F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0" y="2324841"/>
            <a:ext cx="2837840" cy="366125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99431"/>
              </p:ext>
            </p:extLst>
          </p:nvPr>
        </p:nvGraphicFramePr>
        <p:xfrm>
          <a:off x="4572000" y="1767277"/>
          <a:ext cx="4254011" cy="140191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새로운 비밀번호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주소를 입력합니다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번 버튼을 클릭하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(1,2,3,4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입력값이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정상일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회원가입이 진행되며 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돌아갑니다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이미지를 클릭했을 때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돌아갑니다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텍스트는 현재 로그인하고 있는 회원의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를 표시합니다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7324"/>
              </p:ext>
            </p:extLst>
          </p:nvPr>
        </p:nvGraphicFramePr>
        <p:xfrm>
          <a:off x="4572000" y="3608382"/>
          <a:ext cx="4254011" cy="250063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비밀번호 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전화번호 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이메일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Selectbox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전화번호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941007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주소 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 기능을 가진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2705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73926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내 정보 수정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43821" y="4959543"/>
            <a:ext cx="52777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08539" y="439525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 flipV="1">
            <a:off x="443821" y="4522641"/>
            <a:ext cx="527779" cy="1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539" y="485607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6851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688208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Oval 100">
            <a:extLst>
              <a:ext uri="{FF2B5EF4-FFF2-40B4-BE49-F238E27FC236}">
                <a16:creationId xmlns:a16="http://schemas.microsoft.com/office/drawing/2014/main" id="{D5E2F9C5-4E61-4E72-A2B2-D3080EA48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989" y="351386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30" name="직선 연결선 57">
            <a:extLst>
              <a:ext uri="{FF2B5EF4-FFF2-40B4-BE49-F238E27FC236}">
                <a16:creationId xmlns:a16="http://schemas.microsoft.com/office/drawing/2014/main" id="{97252A0D-36EC-415D-9610-B1D6C3CC9A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21" y="3627432"/>
            <a:ext cx="52777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D0A3FC0A-915D-4BAF-8979-5EA426625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7618" y="531351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7D9FA9D1-1C5D-4D84-8196-54440FFCC7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33764" y="5427078"/>
            <a:ext cx="124614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EE079965-E8FE-4B88-82D5-77E437AD2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949" y="3966508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E2580D64-E79F-4037-99C7-99BD0197D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21" y="4077529"/>
            <a:ext cx="527779" cy="254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57">
            <a:extLst>
              <a:ext uri="{FF2B5EF4-FFF2-40B4-BE49-F238E27FC236}">
                <a16:creationId xmlns:a16="http://schemas.microsoft.com/office/drawing/2014/main" id="{5EE6014E-DFA5-4C4A-955C-A031799E04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21507" y="3196745"/>
            <a:ext cx="116644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0">
            <a:extLst>
              <a:ext uri="{FF2B5EF4-FFF2-40B4-BE49-F238E27FC236}">
                <a16:creationId xmlns:a16="http://schemas.microsoft.com/office/drawing/2014/main" id="{9F34C0A6-91C7-4C6B-90B0-F451F652F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47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136FADE3-79B7-4B04-AC03-F7A3CECE5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054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Oval 100">
            <a:extLst>
              <a:ext uri="{FF2B5EF4-FFF2-40B4-BE49-F238E27FC236}">
                <a16:creationId xmlns:a16="http://schemas.microsoft.com/office/drawing/2014/main" id="{4529AF55-695E-4E9F-B0BD-EE8B8F203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867019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1" name="Oval 100">
            <a:extLst>
              <a:ext uri="{FF2B5EF4-FFF2-40B4-BE49-F238E27FC236}">
                <a16:creationId xmlns:a16="http://schemas.microsoft.com/office/drawing/2014/main" id="{759A1AAF-26C5-4E55-8378-C03497E68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499" y="257333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52" name="직선 연결선 57">
            <a:extLst>
              <a:ext uri="{FF2B5EF4-FFF2-40B4-BE49-F238E27FC236}">
                <a16:creationId xmlns:a16="http://schemas.microsoft.com/office/drawing/2014/main" id="{A9D82BDD-152B-4D76-A828-85365217C3E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45543" y="2686898"/>
            <a:ext cx="842410" cy="1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100">
            <a:extLst>
              <a:ext uri="{FF2B5EF4-FFF2-40B4-BE49-F238E27FC236}">
                <a16:creationId xmlns:a16="http://schemas.microsoft.com/office/drawing/2014/main" id="{6B912595-E6E6-4624-ADCF-68C7D4FCF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191" y="30790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E64F4D-E95C-425E-898F-985C6FFEB62D}"/>
              </a:ext>
            </a:extLst>
          </p:cNvPr>
          <p:cNvSpPr/>
          <p:nvPr/>
        </p:nvSpPr>
        <p:spPr>
          <a:xfrm>
            <a:off x="2533764" y="3720133"/>
            <a:ext cx="94020" cy="45719"/>
          </a:xfrm>
          <a:prstGeom prst="rect">
            <a:avLst/>
          </a:prstGeom>
          <a:solidFill>
            <a:srgbClr val="3A3A3A"/>
          </a:solidFill>
          <a:ln w="9525"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4" name="Oval 100">
            <a:extLst>
              <a:ext uri="{FF2B5EF4-FFF2-40B4-BE49-F238E27FC236}">
                <a16:creationId xmlns:a16="http://schemas.microsoft.com/office/drawing/2014/main" id="{50596685-5285-407C-9937-4937EA2D7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365547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메뉴</a:t>
            </a:r>
            <a:endParaRPr kumimoji="0" lang="en-US" altLang="ko-KR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6F17E-8CF7-4411-85C9-FA167419E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98"/>
          <a:stretch/>
        </p:blipFill>
        <p:spPr>
          <a:xfrm>
            <a:off x="654130" y="2538357"/>
            <a:ext cx="2839952" cy="287703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79476"/>
              </p:ext>
            </p:extLst>
          </p:nvPr>
        </p:nvGraphicFramePr>
        <p:xfrm>
          <a:off x="4572000" y="1767277"/>
          <a:ext cx="4254011" cy="176767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각각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ID, PW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클릭했을때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로그인기능을 불러오며 데이터 베이스에 일치하는 데이터가 있다면 서비스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E_SC_004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소개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전환되어 회원이만 서비스를 이용할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일치하는 데이터가 없다면 초기페이지로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돌아감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버튼을 누르면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E_SC_002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회원가입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전환되며 회원가입 절차를 진행할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5775"/>
              </p:ext>
            </p:extLst>
          </p:nvPr>
        </p:nvGraphicFramePr>
        <p:xfrm>
          <a:off x="4572000" y="3635677"/>
          <a:ext cx="4254011" cy="1881555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로그인창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이미지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기능을 가진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회원가입페이지로 전환하는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2726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30200" y="4229048"/>
            <a:ext cx="80364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30200" y="3861048"/>
            <a:ext cx="80364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918" y="412557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Oval 100">
            <a:extLst>
              <a:ext uri="{FF2B5EF4-FFF2-40B4-BE49-F238E27FC236}">
                <a16:creationId xmlns:a16="http://schemas.microsoft.com/office/drawing/2014/main" id="{AB70B19B-53D2-4F34-B1EA-A816656DC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946" y="331860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" name="Oval 100">
            <a:extLst>
              <a:ext uri="{FF2B5EF4-FFF2-40B4-BE49-F238E27FC236}">
                <a16:creationId xmlns:a16="http://schemas.microsoft.com/office/drawing/2014/main" id="{DAC2166C-9366-4A40-959C-D62F579EA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1679" y="561095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8" name="Oval 100">
            <a:extLst>
              <a:ext uri="{FF2B5EF4-FFF2-40B4-BE49-F238E27FC236}">
                <a16:creationId xmlns:a16="http://schemas.microsoft.com/office/drawing/2014/main" id="{7A7DBDB7-4FA4-45FB-AE67-B6EADA1E9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9494" y="561095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19" name="직선 연결선 57">
            <a:extLst>
              <a:ext uri="{FF2B5EF4-FFF2-40B4-BE49-F238E27FC236}">
                <a16:creationId xmlns:a16="http://schemas.microsoft.com/office/drawing/2014/main" id="{2F1E7F93-E954-4560-BC85-6390768490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3768" y="3429000"/>
            <a:ext cx="114239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50CF3823-E7E3-46BC-9867-ED81CFB80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5246" y="4653136"/>
            <a:ext cx="0" cy="86409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57">
            <a:extLst>
              <a:ext uri="{FF2B5EF4-FFF2-40B4-BE49-F238E27FC236}">
                <a16:creationId xmlns:a16="http://schemas.microsoft.com/office/drawing/2014/main" id="{D7B55528-BC82-4C2E-B2AC-8F73917719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1760" y="4653136"/>
            <a:ext cx="0" cy="86409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637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525657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32EA97-3637-43EC-8E19-33C3DBB7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6" y="2291668"/>
            <a:ext cx="3172915" cy="3943736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394"/>
              </p:ext>
            </p:extLst>
          </p:nvPr>
        </p:nvGraphicFramePr>
        <p:xfrm>
          <a:off x="4572000" y="1767277"/>
          <a:ext cx="4254011" cy="19048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각각 아이디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주소를 입력합니다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번 이미지를 클릭하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돌아갈 수 있습니다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클릭했을 때 아이디 중복 확인 기능을 불러오며 데이터 베이스에 중복되는 데이터가 있다면 회원가입이 불가능한 아이디라는 알림이 표시됩니다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입력한 값들을 확인하고 정상적인 입력 값을 받았을 시에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로그인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전환되며 로그인 절차를 진행할 수 있습니다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09916"/>
              </p:ext>
            </p:extLst>
          </p:nvPr>
        </p:nvGraphicFramePr>
        <p:xfrm>
          <a:off x="4572000" y="3608382"/>
          <a:ext cx="4254011" cy="3119707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아이디 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이름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비밀번호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전화번호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941007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Selectbox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주소 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돌아가는 이미지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270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ID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중복 체크 기능을 가진 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596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 기능을 가진 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19339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21362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39703" y="4873612"/>
            <a:ext cx="747921" cy="10094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04421" y="43910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39703" y="4518465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421" y="477013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6" name="Oval 100">
            <a:extLst>
              <a:ext uri="{FF2B5EF4-FFF2-40B4-BE49-F238E27FC236}">
                <a16:creationId xmlns:a16="http://schemas.microsoft.com/office/drawing/2014/main" id="{AB70B19B-53D2-4F34-B1EA-A816656DC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4825" y="3359238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19" name="직선 연결선 57">
            <a:extLst>
              <a:ext uri="{FF2B5EF4-FFF2-40B4-BE49-F238E27FC236}">
                <a16:creationId xmlns:a16="http://schemas.microsoft.com/office/drawing/2014/main" id="{2F1E7F93-E954-4560-BC85-6390768490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3586" y="3472805"/>
            <a:ext cx="149048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6851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669160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4" name="Oval 100">
            <a:extLst>
              <a:ext uri="{FF2B5EF4-FFF2-40B4-BE49-F238E27FC236}">
                <a16:creationId xmlns:a16="http://schemas.microsoft.com/office/drawing/2014/main" id="{BBF6BD44-C7E7-473F-8316-3809F41A8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71" y="308317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28" name="직선 연결선 57">
            <a:extLst>
              <a:ext uri="{FF2B5EF4-FFF2-40B4-BE49-F238E27FC236}">
                <a16:creationId xmlns:a16="http://schemas.microsoft.com/office/drawing/2014/main" id="{639D1CD6-6DDE-427F-85A6-AAA8E9B018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3196746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D5E2F9C5-4E61-4E72-A2B2-D3080EA48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71" y="361128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0" name="직선 연결선 57">
            <a:extLst>
              <a:ext uri="{FF2B5EF4-FFF2-40B4-BE49-F238E27FC236}">
                <a16:creationId xmlns:a16="http://schemas.microsoft.com/office/drawing/2014/main" id="{97252A0D-36EC-415D-9610-B1D6C3CC9A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3724856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D0A3FC0A-915D-4BAF-8979-5EA426625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421" y="514920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7D9FA9D1-1C5D-4D84-8196-54440FFCC7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998" y="5273970"/>
            <a:ext cx="71262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EE079965-E8FE-4B88-82D5-77E437AD2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831" y="402583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E2580D64-E79F-4037-99C7-99BD0197D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4136853"/>
            <a:ext cx="747921" cy="8569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00">
            <a:extLst>
              <a:ext uri="{FF2B5EF4-FFF2-40B4-BE49-F238E27FC236}">
                <a16:creationId xmlns:a16="http://schemas.microsoft.com/office/drawing/2014/main" id="{3D7E9146-92BC-4E6D-ACD4-622BB4C64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2999" y="558924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cxnSp>
        <p:nvCxnSpPr>
          <p:cNvPr id="45" name="직선 연결선 57">
            <a:extLst>
              <a:ext uri="{FF2B5EF4-FFF2-40B4-BE49-F238E27FC236}">
                <a16:creationId xmlns:a16="http://schemas.microsoft.com/office/drawing/2014/main" id="{5EE6014E-DFA5-4C4A-955C-A031799E04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1760" y="5702807"/>
            <a:ext cx="149048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0">
            <a:extLst>
              <a:ext uri="{FF2B5EF4-FFF2-40B4-BE49-F238E27FC236}">
                <a16:creationId xmlns:a16="http://schemas.microsoft.com/office/drawing/2014/main" id="{9F34C0A6-91C7-4C6B-90B0-F451F652F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47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136FADE3-79B7-4B04-AC03-F7A3CECE5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054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207770C4-6C85-4971-B499-0D2E7AEF1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3178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Oval 100">
            <a:extLst>
              <a:ext uri="{FF2B5EF4-FFF2-40B4-BE49-F238E27FC236}">
                <a16:creationId xmlns:a16="http://schemas.microsoft.com/office/drawing/2014/main" id="{7B81941F-0AD8-4EC7-98B4-EEC6883A2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825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Oval 100">
            <a:extLst>
              <a:ext uri="{FF2B5EF4-FFF2-40B4-BE49-F238E27FC236}">
                <a16:creationId xmlns:a16="http://schemas.microsoft.com/office/drawing/2014/main" id="{4529AF55-695E-4E9F-B0BD-EE8B8F203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3017042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1" name="Oval 100">
            <a:extLst>
              <a:ext uri="{FF2B5EF4-FFF2-40B4-BE49-F238E27FC236}">
                <a16:creationId xmlns:a16="http://schemas.microsoft.com/office/drawing/2014/main" id="{759A1AAF-26C5-4E55-8378-C03497E68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2999" y="25257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52" name="직선 연결선 57">
            <a:extLst>
              <a:ext uri="{FF2B5EF4-FFF2-40B4-BE49-F238E27FC236}">
                <a16:creationId xmlns:a16="http://schemas.microsoft.com/office/drawing/2014/main" id="{A9D82BDD-152B-4D76-A828-85365217C3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71800" y="2639272"/>
            <a:ext cx="113044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100">
            <a:extLst>
              <a:ext uri="{FF2B5EF4-FFF2-40B4-BE49-F238E27FC236}">
                <a16:creationId xmlns:a16="http://schemas.microsoft.com/office/drawing/2014/main" id="{8208F55B-21C5-4BD6-9577-EE4FDE35C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527821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96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7A0959-BE06-405D-BA76-8704AB21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" y="4437115"/>
            <a:ext cx="4211406" cy="115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B63F91-4F20-4ED3-9635-EF1C92026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" y="2450627"/>
            <a:ext cx="4211406" cy="113734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23620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 번에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기능이 화면에 나타난다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번 박스에 서비스 소개 버튼 클릭 시 서비스 소개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견종정보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사료정보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사료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센터정보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센터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박스에 설문조사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설문 조사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로그아웃 클릭 시     번에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버튼이 나타난다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회원정보 수정 시 회원정보를 수정하는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번 이미지를 클릭 시 서비스 소개페이지로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(header)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14472" y="274021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257482" y="2852936"/>
            <a:ext cx="108405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Group 83">
            <a:extLst>
              <a:ext uri="{FF2B5EF4-FFF2-40B4-BE49-F238E27FC236}">
                <a16:creationId xmlns:a16="http://schemas.microsoft.com/office/drawing/2014/main" id="{D771D9DF-5EB3-4F24-8659-7B2CA9C28D1C}"/>
              </a:ext>
            </a:extLst>
          </p:cNvPr>
          <p:cNvGraphicFramePr>
            <a:graphicFrameLocks noGrp="1"/>
          </p:cNvGraphicFramePr>
          <p:nvPr/>
        </p:nvGraphicFramePr>
        <p:xfrm>
          <a:off x="4613032" y="5470723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+mn-ea"/>
                        </a:rPr>
                        <a:t>클릭 시 해당 링크로 이동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해당 관련 페이지로 이동한다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val 100">
            <a:extLst>
              <a:ext uri="{FF2B5EF4-FFF2-40B4-BE49-F238E27FC236}">
                <a16:creationId xmlns:a16="http://schemas.microsoft.com/office/drawing/2014/main" id="{40835642-053A-421B-BBFE-012168971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2" y="317487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8" name="직선 연결선 57">
            <a:extLst>
              <a:ext uri="{FF2B5EF4-FFF2-40B4-BE49-F238E27FC236}">
                <a16:creationId xmlns:a16="http://schemas.microsoft.com/office/drawing/2014/main" id="{3F8742B0-6379-4688-8588-F6E71F4F99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482" y="3287598"/>
            <a:ext cx="100215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D71E7-C4E1-4407-B326-8461634AC703}"/>
              </a:ext>
            </a:extLst>
          </p:cNvPr>
          <p:cNvSpPr/>
          <p:nvPr/>
        </p:nvSpPr>
        <p:spPr>
          <a:xfrm>
            <a:off x="1272332" y="3174872"/>
            <a:ext cx="2448272" cy="227124"/>
          </a:xfrm>
          <a:prstGeom prst="rect">
            <a:avLst/>
          </a:prstGeom>
          <a:noFill/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0" name="Oval 100">
            <a:extLst>
              <a:ext uri="{FF2B5EF4-FFF2-40B4-BE49-F238E27FC236}">
                <a16:creationId xmlns:a16="http://schemas.microsoft.com/office/drawing/2014/main" id="{912861ED-F1C8-4E87-9D21-214DA456F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9699" y="37000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21" name="직선 연결선 57">
            <a:extLst>
              <a:ext uri="{FF2B5EF4-FFF2-40B4-BE49-F238E27FC236}">
                <a16:creationId xmlns:a16="http://schemas.microsoft.com/office/drawing/2014/main" id="{0BA4B685-897B-4F62-ABAE-8B0EF61A84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1259" y="2636912"/>
            <a:ext cx="2007" cy="101763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7">
            <a:extLst>
              <a:ext uri="{FF2B5EF4-FFF2-40B4-BE49-F238E27FC236}">
                <a16:creationId xmlns:a16="http://schemas.microsoft.com/office/drawing/2014/main" id="{F38DBFB0-43E6-4E35-8BEA-D868C065DE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27984" y="3968338"/>
            <a:ext cx="0" cy="46877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4D3DE3-0F53-4548-B343-7ADE4B60B3F2}"/>
              </a:ext>
            </a:extLst>
          </p:cNvPr>
          <p:cNvSpPr/>
          <p:nvPr/>
        </p:nvSpPr>
        <p:spPr>
          <a:xfrm>
            <a:off x="1835696" y="2996952"/>
            <a:ext cx="72008" cy="65821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5B692706-958C-4F1D-B101-20772AE16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373041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Oval 100">
            <a:extLst>
              <a:ext uri="{FF2B5EF4-FFF2-40B4-BE49-F238E27FC236}">
                <a16:creationId xmlns:a16="http://schemas.microsoft.com/office/drawing/2014/main" id="{6A5C3281-024E-4598-BD09-92357A9E3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8" y="2525441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30A27C88-25B8-4759-A1D1-9A692A6A3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684440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Oval 100">
            <a:extLst>
              <a:ext uri="{FF2B5EF4-FFF2-40B4-BE49-F238E27FC236}">
                <a16:creationId xmlns:a16="http://schemas.microsoft.com/office/drawing/2014/main" id="{5A519937-4E0B-4756-93ED-56D8EADD8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852936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Oval 100">
            <a:extLst>
              <a:ext uri="{FF2B5EF4-FFF2-40B4-BE49-F238E27FC236}">
                <a16:creationId xmlns:a16="http://schemas.microsoft.com/office/drawing/2014/main" id="{AB684313-079B-4535-A1A6-991CFED95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3013847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Oval 100">
            <a:extLst>
              <a:ext uri="{FF2B5EF4-FFF2-40B4-BE49-F238E27FC236}">
                <a16:creationId xmlns:a16="http://schemas.microsoft.com/office/drawing/2014/main" id="{C869FEBA-0529-4CC0-A039-F2B5BF99E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3281" y="2204864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Oval 100">
            <a:extLst>
              <a:ext uri="{FF2B5EF4-FFF2-40B4-BE49-F238E27FC236}">
                <a16:creationId xmlns:a16="http://schemas.microsoft.com/office/drawing/2014/main" id="{C2F54F3D-37C9-477A-88FD-210ABB9CB4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4271" y="3165129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Oval 100">
            <a:extLst>
              <a:ext uri="{FF2B5EF4-FFF2-40B4-BE49-F238E27FC236}">
                <a16:creationId xmlns:a16="http://schemas.microsoft.com/office/drawing/2014/main" id="{D8799469-DFE2-4457-AEC5-BA6FF6813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4191" y="3493419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26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55196-0917-43BF-865A-A49186120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5297"/>
            <a:ext cx="4676351" cy="294791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5119025" y="1767277"/>
          <a:ext cx="3706986" cy="1401913"/>
        </p:xfrm>
        <a:graphic>
          <a:graphicData uri="http://schemas.openxmlformats.org/drawingml/2006/table">
            <a:tbl>
              <a:tblPr/>
              <a:tblGrid>
                <a:gridCol w="370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굼금해하는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대해 검색하고 정보를 제공하는 페이지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검색창에는 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알고싶어하는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견종을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button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사용자가 원하는 견종정보가 검색된다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콤보박스를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선택하면 전체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메뉴를 선택하면 해당 메뉴에 맞는 페이지가 제공된다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견종정보는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견종정보에 관한 테이블을 제공한다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5085398" y="3861048"/>
          <a:ext cx="3706986" cy="2368678"/>
        </p:xfrm>
        <a:graphic>
          <a:graphicData uri="http://schemas.openxmlformats.org/drawingml/2006/table">
            <a:tbl>
              <a:tblPr/>
              <a:tblGrid>
                <a:gridCol w="23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견종정보 페이지로 넘어간다</a:t>
                      </a:r>
                      <a:r>
                        <a:rPr kumimoji="0" lang="en-US" altLang="ko-KR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있고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메뉴를 선택하면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메뉴에 따른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정보가 생성된다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입력 창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입력한다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0699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검색버튼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불러온다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53524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이미지를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3768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견종정보를 테이블로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86275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7" y="1768405"/>
          <a:ext cx="4726677" cy="378034"/>
        </p:xfrm>
        <a:graphic>
          <a:graphicData uri="http://schemas.openxmlformats.org/drawingml/2006/table">
            <a:tbl>
              <a:tblPr/>
              <a:tblGrid>
                <a:gridCol w="472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8865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견종백과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임대진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63869" y="359040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283194" y="3700099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767030" y="299171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1056508" y="3087516"/>
            <a:ext cx="106722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57">
            <a:extLst>
              <a:ext uri="{FF2B5EF4-FFF2-40B4-BE49-F238E27FC236}">
                <a16:creationId xmlns:a16="http://schemas.microsoft.com/office/drawing/2014/main" id="{3CFD6B84-F070-4338-AC87-42BE31E3A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642" y="4419990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3C1B92BF-E69A-4654-AFB7-CC9431D11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347" y="4837548"/>
            <a:ext cx="1333253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57">
            <a:extLst>
              <a:ext uri="{FF2B5EF4-FFF2-40B4-BE49-F238E27FC236}">
                <a16:creationId xmlns:a16="http://schemas.microsoft.com/office/drawing/2014/main" id="{3631B80D-B097-43EC-A1C0-35C18EF64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7247" y="3417956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57">
            <a:extLst>
              <a:ext uri="{FF2B5EF4-FFF2-40B4-BE49-F238E27FC236}">
                <a16:creationId xmlns:a16="http://schemas.microsoft.com/office/drawing/2014/main" id="{E460FED5-6C5E-4CDF-8C00-9F828061A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824" y="3430112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4BBAAC10-04EA-432E-BA38-4243C0249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4256" y="318663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Oval 100">
            <a:extLst>
              <a:ext uri="{FF2B5EF4-FFF2-40B4-BE49-F238E27FC236}">
                <a16:creationId xmlns:a16="http://schemas.microsoft.com/office/drawing/2014/main" id="{CA4E63EE-4A03-4F78-BC2A-A1822B35E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3679" y="3159546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655B11DA-F19E-4332-91B6-31EDD407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450" y="430188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DD97545F-24F2-48D1-A515-9E9D9E076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032" y="472398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3117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2B594F7-3211-49EE-A12D-D7FFD81A6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4425" r="11094"/>
          <a:stretch/>
        </p:blipFill>
        <p:spPr>
          <a:xfrm>
            <a:off x="325634" y="2425296"/>
            <a:ext cx="4669928" cy="294791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5119025" y="1767277"/>
          <a:ext cx="3706986" cy="1308589"/>
        </p:xfrm>
        <a:graphic>
          <a:graphicData uri="http://schemas.openxmlformats.org/drawingml/2006/table">
            <a:tbl>
              <a:tblPr/>
              <a:tblGrid>
                <a:gridCol w="370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사용자에게 지역별 유기동물보호센터를 검색하고 정보를 제공하는 페이지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차 조건으로 각 광역시와 도 로 분류 되어있다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차 조건의 검색 결과에 하위 조건으로 구 또는 시로 분류되어 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버튼 클릭하면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차 조건에 따른 지역을 조회한다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조회된 결과의 위치를 지도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를 통해 사용자에게 보여준다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5085398" y="3861048"/>
          <a:ext cx="3706986" cy="1959357"/>
        </p:xfrm>
        <a:graphic>
          <a:graphicData uri="http://schemas.openxmlformats.org/drawingml/2006/table">
            <a:tbl>
              <a:tblPr/>
              <a:tblGrid>
                <a:gridCol w="23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센터정보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센터정보 페이지로 넘어간다</a:t>
                      </a:r>
                      <a:r>
                        <a:rPr kumimoji="0" lang="en-US" altLang="ko-KR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광역시와 특별시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 등으로 분류되어 있으며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조건을 선택한다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콤보박스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또는 시로 분류되어 있으며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조건에 따른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조건을 선택한다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0699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검색버튼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조건의 값에 따른 지역을 조회한다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53524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유기동물보호센터의 위치를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37680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7" y="1768405"/>
          <a:ext cx="4726677" cy="378034"/>
        </p:xfrm>
        <a:graphic>
          <a:graphicData uri="http://schemas.openxmlformats.org/drawingml/2006/table">
            <a:tbl>
              <a:tblPr/>
              <a:tblGrid>
                <a:gridCol w="472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759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센터정보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김대원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3450320" y="340958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4211960" y="279298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 rot="10800000">
            <a:off x="3101391" y="2907774"/>
            <a:ext cx="106722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57">
            <a:extLst>
              <a:ext uri="{FF2B5EF4-FFF2-40B4-BE49-F238E27FC236}">
                <a16:creationId xmlns:a16="http://schemas.microsoft.com/office/drawing/2014/main" id="{3CFD6B84-F070-4338-AC87-42BE31E3AD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96315" y="4365104"/>
            <a:ext cx="60367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3C1B92BF-E69A-4654-AFB7-CC9431D1128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1796" y="4825894"/>
            <a:ext cx="758168" cy="1587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57">
            <a:extLst>
              <a:ext uri="{FF2B5EF4-FFF2-40B4-BE49-F238E27FC236}">
                <a16:creationId xmlns:a16="http://schemas.microsoft.com/office/drawing/2014/main" id="{E460FED5-6C5E-4CDF-8C00-9F828061A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888" y="3700099"/>
            <a:ext cx="0" cy="44769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100">
            <a:extLst>
              <a:ext uri="{FF2B5EF4-FFF2-40B4-BE49-F238E27FC236}">
                <a16:creationId xmlns:a16="http://schemas.microsoft.com/office/drawing/2014/main" id="{655B11DA-F19E-4332-91B6-31EDD407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0285" y="425153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DD97545F-24F2-48D1-A515-9E9D9E076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592" y="472026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3" name="Oval 100">
            <a:extLst>
              <a:ext uri="{FF2B5EF4-FFF2-40B4-BE49-F238E27FC236}">
                <a16:creationId xmlns:a16="http://schemas.microsoft.com/office/drawing/2014/main" id="{004D67BB-750C-4D91-A616-7C69AD754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0276" y="340958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24" name="직선 연결선 57">
            <a:extLst>
              <a:ext uri="{FF2B5EF4-FFF2-40B4-BE49-F238E27FC236}">
                <a16:creationId xmlns:a16="http://schemas.microsoft.com/office/drawing/2014/main" id="{F755326A-DEA2-4F65-87E4-8FB2DBAF71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3844" y="3700099"/>
            <a:ext cx="0" cy="44769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4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D66D0-B155-497D-9D34-0614E3E4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0" y="2204872"/>
            <a:ext cx="3499552" cy="379569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로그인후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설문조사 페이지로 이동한다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자신의 성향에 따른 설문조사를 실시한다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설문조사를 실시한후 설문완료를 클릭한다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4077072"/>
          <a:ext cx="4209328" cy="1784792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설문조사 페이지이동 링크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radio 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작성자의 성향에 맞는 값에 체크한다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설문조사 결과 페이지로 값을 가지고 가는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04132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289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83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E_SC_006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윤희근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79246" y="263691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611560" y="5932649"/>
            <a:ext cx="171560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5047E4-0179-4AE5-8B2F-BC6F1880BD17}"/>
              </a:ext>
            </a:extLst>
          </p:cNvPr>
          <p:cNvSpPr/>
          <p:nvPr/>
        </p:nvSpPr>
        <p:spPr>
          <a:xfrm>
            <a:off x="2987824" y="2559251"/>
            <a:ext cx="288032" cy="304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83012D-4AB1-458B-8338-98C077A0D33C}"/>
              </a:ext>
            </a:extLst>
          </p:cNvPr>
          <p:cNvSpPr/>
          <p:nvPr/>
        </p:nvSpPr>
        <p:spPr>
          <a:xfrm>
            <a:off x="2761766" y="3251700"/>
            <a:ext cx="1206770" cy="25202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24" name="직선 연결선 57">
            <a:extLst>
              <a:ext uri="{FF2B5EF4-FFF2-40B4-BE49-F238E27FC236}">
                <a16:creationId xmlns:a16="http://schemas.microsoft.com/office/drawing/2014/main" id="{A689B47C-F849-4FA2-8DC4-19C2B3D80E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560" y="4093835"/>
            <a:ext cx="215020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57">
            <a:extLst>
              <a:ext uri="{FF2B5EF4-FFF2-40B4-BE49-F238E27FC236}">
                <a16:creationId xmlns:a16="http://schemas.microsoft.com/office/drawing/2014/main" id="{17CB49AB-F769-44FC-9018-927345A43D70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 flipV="1">
            <a:off x="611560" y="2711648"/>
            <a:ext cx="2376264" cy="3327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F215FFB6-3F9A-456A-9ADC-D8A0A66E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6" y="581696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Oval 100">
            <a:extLst>
              <a:ext uri="{FF2B5EF4-FFF2-40B4-BE49-F238E27FC236}">
                <a16:creationId xmlns:a16="http://schemas.microsoft.com/office/drawing/2014/main" id="{06F03453-0587-4B9E-91B8-F9454533E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035" y="39998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5776198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51467</TotalTime>
  <Words>1168</Words>
  <Application>Microsoft Office PowerPoint</Application>
  <PresentationFormat>화면 슬라이드 쇼(4:3)</PresentationFormat>
  <Paragraphs>427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가는둥근제목체</vt:lpstr>
      <vt:lpstr>굴림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SM2113</cp:lastModifiedBy>
  <cp:revision>1392</cp:revision>
  <cp:lastPrinted>2012-12-06T06:18:09Z</cp:lastPrinted>
  <dcterms:created xsi:type="dcterms:W3CDTF">2009-06-30T03:37:15Z</dcterms:created>
  <dcterms:modified xsi:type="dcterms:W3CDTF">2021-07-10T03:37:41Z</dcterms:modified>
</cp:coreProperties>
</file>