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7" r:id="rId9"/>
    <p:sldId id="266" r:id="rId10"/>
    <p:sldId id="263" r:id="rId11"/>
    <p:sldId id="26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92668-AC41-48B4-B607-2CA6379574EE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D2C3-83E8-4946-9AF5-C887BB9BC0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64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3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86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5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7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7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9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5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2B06F-36DC-4BDF-BC8E-0C5F6BAF48F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D2DF-7997-4091-B9C7-D41F4ABC2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1" y="195486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G마켓 산스 TTF Bold" pitchFamily="2" charset="-127"/>
                <a:ea typeface="G마켓 산스 TTF Bold" pitchFamily="2" charset="-127"/>
              </a:rPr>
              <a:t>Flask </a:t>
            </a:r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구조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43909" y="1949047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http://127.0.0.1:5000/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806528" y="2301720"/>
            <a:ext cx="22018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077320" y="1589824"/>
            <a:ext cx="1426291" cy="1423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589487" y="2301720"/>
            <a:ext cx="9338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608" y="1744508"/>
            <a:ext cx="2790825" cy="111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0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620836" y="2367182"/>
            <a:ext cx="37883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http://localhost:8081/MyProject/AddNumberResult?result=10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>
            <a:cxnSpLocks/>
            <a:stCxn id="38" idx="6"/>
          </p:cNvCxnSpPr>
          <p:nvPr/>
        </p:nvCxnSpPr>
        <p:spPr>
          <a:xfrm>
            <a:off x="2547870" y="2613403"/>
            <a:ext cx="39377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D2553F-DBC6-4684-8AC5-A1AD6BC15BAE}"/>
              </a:ext>
            </a:extLst>
          </p:cNvPr>
          <p:cNvGrpSpPr/>
          <p:nvPr/>
        </p:nvGrpSpPr>
        <p:grpSpPr>
          <a:xfrm>
            <a:off x="6327280" y="2082451"/>
            <a:ext cx="1731563" cy="1337427"/>
            <a:chOff x="6327280" y="2082451"/>
            <a:chExt cx="1731563" cy="1337427"/>
          </a:xfrm>
        </p:grpSpPr>
        <p:sp>
          <p:nvSpPr>
            <p:cNvPr id="48" name="직사각형 47"/>
            <p:cNvSpPr/>
            <p:nvPr/>
          </p:nvSpPr>
          <p:spPr>
            <a:xfrm>
              <a:off x="6516216" y="2082451"/>
              <a:ext cx="1353695" cy="1061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327280" y="3158268"/>
              <a:ext cx="17315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/>
                <a:t>AddNumberResult.java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401B733-2105-4E29-9C24-D960ACD66A37}"/>
              </a:ext>
            </a:extLst>
          </p:cNvPr>
          <p:cNvSpPr txBox="1"/>
          <p:nvPr/>
        </p:nvSpPr>
        <p:spPr>
          <a:xfrm>
            <a:off x="251520" y="336633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en-US" altLang="ko-KR" sz="2000" b="1" dirty="0" err="1"/>
              <a:t>Flask-JSP&amp;Servlet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연동</a:t>
            </a:r>
            <a:r>
              <a:rPr lang="en-US" altLang="ko-KR" sz="2000" b="1" dirty="0"/>
              <a:t>2]</a:t>
            </a:r>
            <a:endParaRPr lang="ko-KR" altLang="en-US" sz="20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22BB54-B44B-47C2-A53A-B69214CE5DE0}"/>
              </a:ext>
            </a:extLst>
          </p:cNvPr>
          <p:cNvSpPr/>
          <p:nvPr/>
        </p:nvSpPr>
        <p:spPr>
          <a:xfrm>
            <a:off x="1077163" y="1946070"/>
            <a:ext cx="1470707" cy="133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204802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6633"/>
            <a:ext cx="370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[</a:t>
            </a:r>
            <a:r>
              <a:rPr lang="en-US" altLang="ko-KR" sz="1800" b="1" dirty="0" err="1"/>
              <a:t>Flask-JSP&amp;Servlet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연동</a:t>
            </a:r>
            <a:r>
              <a:rPr lang="en-US" altLang="ko-KR" b="1" dirty="0"/>
              <a:t>3</a:t>
            </a:r>
            <a:r>
              <a:rPr lang="en-US" altLang="ko-KR" sz="1800" b="1" dirty="0"/>
              <a:t>]</a:t>
            </a:r>
            <a:endParaRPr lang="ko-KR" altLang="en-US" sz="18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3A29F4D-9C09-44D1-B812-334FF6F2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22" y="1951646"/>
            <a:ext cx="2691298" cy="133742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E8A699A-AF24-4BF8-A351-9039B644919E}"/>
              </a:ext>
            </a:extLst>
          </p:cNvPr>
          <p:cNvGrpSpPr/>
          <p:nvPr/>
        </p:nvGrpSpPr>
        <p:grpSpPr>
          <a:xfrm>
            <a:off x="467544" y="2082451"/>
            <a:ext cx="1731563" cy="1337427"/>
            <a:chOff x="1646760" y="2082451"/>
            <a:chExt cx="1731563" cy="133742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C04B17-1E1B-4E26-8453-0988A97F4C08}"/>
                </a:ext>
              </a:extLst>
            </p:cNvPr>
            <p:cNvSpPr/>
            <p:nvPr/>
          </p:nvSpPr>
          <p:spPr>
            <a:xfrm>
              <a:off x="1835696" y="2082451"/>
              <a:ext cx="1353695" cy="1061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54C610-1C4A-4DEF-B110-CD4D494ECF51}"/>
                </a:ext>
              </a:extLst>
            </p:cNvPr>
            <p:cNvSpPr/>
            <p:nvPr/>
          </p:nvSpPr>
          <p:spPr>
            <a:xfrm>
              <a:off x="1646760" y="3158268"/>
              <a:ext cx="17315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/>
                <a:t>AddNumberResult.java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9131EF-BCB7-4153-840D-64B16296A44D}"/>
              </a:ext>
            </a:extLst>
          </p:cNvPr>
          <p:cNvSpPr/>
          <p:nvPr/>
        </p:nvSpPr>
        <p:spPr>
          <a:xfrm>
            <a:off x="2132354" y="2367182"/>
            <a:ext cx="37883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/>
              <a:t>out.print</a:t>
            </a:r>
            <a:r>
              <a:rPr lang="en-US" altLang="ko-KR" sz="1000" dirty="0"/>
              <a:t>(“&lt;html&gt;&lt;body&gt;….”);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326757-F9B1-4B95-B476-EB9787963DCB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2010175" y="2613403"/>
            <a:ext cx="4032747" cy="69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7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195486"/>
            <a:ext cx="5061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요청 시 </a:t>
            </a:r>
            <a:r>
              <a:rPr lang="ko-KR" altLang="en-US" sz="4000" dirty="0" err="1">
                <a:latin typeface="G마켓 산스 TTF Bold" pitchFamily="2" charset="-127"/>
                <a:ea typeface="G마켓 산스 TTF Bold" pitchFamily="2" charset="-127"/>
              </a:rPr>
              <a:t>딕셔너리</a:t>
            </a:r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 전송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83766" y="3003798"/>
            <a:ext cx="27703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jsonify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r>
              <a:rPr lang="ko-KR" altLang="en-US" dirty="0">
                <a:solidFill>
                  <a:schemeClr val="tx1"/>
                </a:solidFill>
              </a:rPr>
              <a:t>를 활용해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/>
              <a:t>딕셔너리를</a:t>
            </a:r>
            <a:r>
              <a:rPr lang="ko-KR" altLang="en-US" dirty="0"/>
              <a:t> </a:t>
            </a:r>
            <a:r>
              <a:rPr lang="en-US" altLang="ko-KR" dirty="0" err="1"/>
              <a:t>json</a:t>
            </a:r>
            <a:r>
              <a:rPr lang="ko-KR" altLang="en-US" dirty="0"/>
              <a:t>문자열로</a:t>
            </a:r>
            <a:endParaRPr lang="en-US" altLang="ko-KR" dirty="0"/>
          </a:p>
          <a:p>
            <a:pPr algn="ctr"/>
            <a:r>
              <a:rPr lang="ko-KR" altLang="en-US" dirty="0"/>
              <a:t>변환하여 전달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422366" y="1949047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http://127.0.0.1:5000/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4985" y="2301720"/>
            <a:ext cx="22018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555777" y="1589824"/>
            <a:ext cx="1426291" cy="1423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067944" y="2301720"/>
            <a:ext cx="9338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61" y="1790941"/>
            <a:ext cx="3857625" cy="1021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32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95486"/>
            <a:ext cx="6029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요청방식 </a:t>
            </a:r>
            <a:r>
              <a:rPr lang="ko-KR" altLang="en-US" sz="4000">
                <a:latin typeface="G마켓 산스 TTF Bold" pitchFamily="2" charset="-127"/>
                <a:ea typeface="G마켓 산스 TTF Bold" pitchFamily="2" charset="-127"/>
              </a:rPr>
              <a:t>구분 </a:t>
            </a:r>
            <a:r>
              <a:rPr lang="en-US" altLang="ko-KR" sz="4000" dirty="0">
                <a:latin typeface="G마켓 산스 TTF Bold" pitchFamily="2" charset="-127"/>
                <a:ea typeface="G마켓 산스 TTF Bold" pitchFamily="2" charset="-127"/>
              </a:rPr>
              <a:t>– GET</a:t>
            </a:r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방식</a:t>
            </a:r>
          </a:p>
        </p:txBody>
      </p:sp>
      <p:sp>
        <p:nvSpPr>
          <p:cNvPr id="8" name="타원 7"/>
          <p:cNvSpPr/>
          <p:nvPr/>
        </p:nvSpPr>
        <p:spPr>
          <a:xfrm>
            <a:off x="3567983" y="2247714"/>
            <a:ext cx="1330017" cy="13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Flask</a:t>
            </a:r>
            <a:r>
              <a:rPr lang="ko-KR" altLang="en-US" sz="1400" dirty="0">
                <a:solidFill>
                  <a:schemeClr val="tx1"/>
                </a:solidFill>
              </a:rPr>
              <a:t>서버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index()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10" name="꺾인 연결선 9"/>
          <p:cNvCxnSpPr>
            <a:stCxn id="1027" idx="2"/>
            <a:endCxn id="8" idx="2"/>
          </p:cNvCxnSpPr>
          <p:nvPr/>
        </p:nvCxnSpPr>
        <p:spPr>
          <a:xfrm rot="16200000" flipH="1">
            <a:off x="2494592" y="1838167"/>
            <a:ext cx="791547" cy="135523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3909" y="3111810"/>
            <a:ext cx="3182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http://127.0.0.1:5000/test?data=1234</a:t>
            </a:r>
          </a:p>
          <a:p>
            <a:r>
              <a:rPr lang="en-US" altLang="ko-KR" sz="1400" dirty="0"/>
              <a:t>GET</a:t>
            </a:r>
            <a:r>
              <a:rPr lang="ko-KR" altLang="en-US" sz="1400" dirty="0"/>
              <a:t>방식으로 데이터 전송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875984" y="3680646"/>
            <a:ext cx="27140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/>
              <a:t>reqeust.method</a:t>
            </a:r>
            <a:r>
              <a:rPr lang="ko-KR" altLang="en-US" sz="1400" dirty="0"/>
              <a:t>가 </a:t>
            </a:r>
            <a:r>
              <a:rPr lang="en-US" altLang="ko-KR" sz="1400" dirty="0"/>
              <a:t>‘GET’</a:t>
            </a:r>
            <a:r>
              <a:rPr lang="ko-KR" altLang="en-US" sz="1400" dirty="0"/>
              <a:t>인 경우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request.args</a:t>
            </a:r>
            <a:r>
              <a:rPr lang="en-US" altLang="ko-KR" sz="1400" dirty="0"/>
              <a:t>[‘name</a:t>
            </a:r>
            <a:r>
              <a:rPr lang="ko-KR" altLang="en-US" sz="1400" dirty="0"/>
              <a:t>값</a:t>
            </a:r>
            <a:r>
              <a:rPr lang="en-US" altLang="ko-KR" sz="1400" dirty="0"/>
              <a:t>’]</a:t>
            </a:r>
            <a:r>
              <a:rPr lang="ko-KR" altLang="en-US" sz="1400" dirty="0"/>
              <a:t>으로</a:t>
            </a:r>
            <a:endParaRPr lang="en-US" altLang="ko-KR" sz="1400" dirty="0"/>
          </a:p>
          <a:p>
            <a:pPr algn="ctr"/>
            <a:r>
              <a:rPr lang="en-US" altLang="ko-KR" sz="1400" dirty="0"/>
              <a:t>‘1234’ </a:t>
            </a:r>
            <a:r>
              <a:rPr lang="ko-KR" altLang="en-US" sz="1400" dirty="0"/>
              <a:t>데이터 접근</a:t>
            </a:r>
            <a:endParaRPr lang="en-US" altLang="ko-K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65" y="2422597"/>
            <a:ext cx="2750159" cy="9786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>
            <a:stCxn id="8" idx="6"/>
            <a:endCxn id="1026" idx="1"/>
          </p:cNvCxnSpPr>
          <p:nvPr/>
        </p:nvCxnSpPr>
        <p:spPr>
          <a:xfrm>
            <a:off x="4898000" y="2911559"/>
            <a:ext cx="740265" cy="3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12" y="903803"/>
            <a:ext cx="2710472" cy="1216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45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195486"/>
            <a:ext cx="6426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요청방식 구분 </a:t>
            </a:r>
            <a:r>
              <a:rPr lang="en-US" altLang="ko-KR" sz="4000" dirty="0">
                <a:latin typeface="G마켓 산스 TTF Bold" pitchFamily="2" charset="-127"/>
                <a:ea typeface="G마켓 산스 TTF Bold" pitchFamily="2" charset="-127"/>
              </a:rPr>
              <a:t>– POST</a:t>
            </a:r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방식</a:t>
            </a:r>
          </a:p>
        </p:txBody>
      </p:sp>
      <p:sp>
        <p:nvSpPr>
          <p:cNvPr id="3" name="타원 2"/>
          <p:cNvSpPr/>
          <p:nvPr/>
        </p:nvSpPr>
        <p:spPr>
          <a:xfrm>
            <a:off x="3567982" y="2247714"/>
            <a:ext cx="1330017" cy="1327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Flask</a:t>
            </a:r>
            <a:r>
              <a:rPr lang="ko-KR" altLang="en-US" sz="1400" dirty="0">
                <a:solidFill>
                  <a:schemeClr val="tx1"/>
                </a:solidFill>
              </a:rPr>
              <a:t>서버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getData</a:t>
            </a:r>
            <a:r>
              <a:rPr lang="en-US" altLang="ko-KR" sz="1400" dirty="0">
                <a:solidFill>
                  <a:schemeClr val="tx1"/>
                </a:solidFill>
              </a:rPr>
              <a:t>()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4" name="꺾인 연결선 3"/>
          <p:cNvCxnSpPr>
            <a:stCxn id="9" idx="2"/>
            <a:endCxn id="3" idx="2"/>
          </p:cNvCxnSpPr>
          <p:nvPr/>
        </p:nvCxnSpPr>
        <p:spPr>
          <a:xfrm rot="16200000" flipH="1">
            <a:off x="2494592" y="1838168"/>
            <a:ext cx="791547" cy="135523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56115" y="3111810"/>
            <a:ext cx="23615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http://127.0.0.1:5000/test</a:t>
            </a:r>
          </a:p>
          <a:p>
            <a:r>
              <a:rPr lang="en-US" altLang="ko-KR" sz="1400" dirty="0"/>
              <a:t>POST</a:t>
            </a:r>
            <a:r>
              <a:rPr lang="ko-KR" altLang="en-US" sz="1400" dirty="0"/>
              <a:t>방식으로 데이터 전송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2816032" y="3680646"/>
            <a:ext cx="283391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/>
              <a:t>reqeust.method</a:t>
            </a:r>
            <a:r>
              <a:rPr lang="ko-KR" altLang="en-US" sz="1400" dirty="0"/>
              <a:t>가 </a:t>
            </a:r>
            <a:r>
              <a:rPr lang="en-US" altLang="ko-KR" sz="1400" dirty="0"/>
              <a:t>‘POST’</a:t>
            </a:r>
            <a:r>
              <a:rPr lang="ko-KR" altLang="en-US" sz="1400" dirty="0"/>
              <a:t>인 경우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request.form</a:t>
            </a:r>
            <a:r>
              <a:rPr lang="en-US" altLang="ko-KR" sz="1400" dirty="0"/>
              <a:t>[‘name</a:t>
            </a:r>
            <a:r>
              <a:rPr lang="ko-KR" altLang="en-US" sz="1400" dirty="0"/>
              <a:t>값</a:t>
            </a:r>
            <a:r>
              <a:rPr lang="en-US" altLang="ko-KR" sz="1400" dirty="0"/>
              <a:t>’]</a:t>
            </a:r>
            <a:r>
              <a:rPr lang="ko-KR" altLang="en-US" sz="1400" dirty="0"/>
              <a:t>으로</a:t>
            </a:r>
            <a:endParaRPr lang="en-US" altLang="ko-KR" sz="1400" dirty="0"/>
          </a:p>
          <a:p>
            <a:pPr algn="ctr"/>
            <a:r>
              <a:rPr lang="en-US" altLang="ko-KR" sz="1400" dirty="0"/>
              <a:t>‘1234’ </a:t>
            </a:r>
            <a:r>
              <a:rPr lang="ko-KR" altLang="en-US" sz="1400" dirty="0"/>
              <a:t>데이터 접근</a:t>
            </a:r>
            <a:endParaRPr lang="en-US" altLang="ko-KR" sz="1400" dirty="0"/>
          </a:p>
        </p:txBody>
      </p:sp>
      <p:cxnSp>
        <p:nvCxnSpPr>
          <p:cNvPr id="8" name="직선 화살표 연결선 7"/>
          <p:cNvCxnSpPr>
            <a:stCxn id="3" idx="6"/>
            <a:endCxn id="3074" idx="1"/>
          </p:cNvCxnSpPr>
          <p:nvPr/>
        </p:nvCxnSpPr>
        <p:spPr>
          <a:xfrm>
            <a:off x="4897999" y="2911559"/>
            <a:ext cx="1039374" cy="75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9" y="903803"/>
            <a:ext cx="2846298" cy="12162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373" y="2422597"/>
            <a:ext cx="2235028" cy="992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1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1" y="195486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다른 페이지 이동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506" y="3075806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redirect()</a:t>
            </a:r>
            <a:r>
              <a:rPr lang="ko-KR" altLang="en-US" dirty="0">
                <a:solidFill>
                  <a:schemeClr val="tx1"/>
                </a:solidFill>
              </a:rPr>
              <a:t>를 활용해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/>
              <a:t>네이버</a:t>
            </a:r>
            <a:r>
              <a:rPr lang="ko-KR" altLang="en-US" dirty="0"/>
              <a:t> 페이지 이동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22366" y="1949047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http://127.0.0.1:5000/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4985" y="2301720"/>
            <a:ext cx="220189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555777" y="1589824"/>
            <a:ext cx="1426291" cy="1423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067944" y="2301720"/>
            <a:ext cx="9338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1412857"/>
            <a:ext cx="3596425" cy="17777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4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508104" y="2193708"/>
            <a:ext cx="3528392" cy="232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1" y="195487"/>
            <a:ext cx="6649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G마켓 산스 TTF Bold" pitchFamily="2" charset="-127"/>
                <a:ea typeface="G마켓 산스 TTF Bold" pitchFamily="2" charset="-127"/>
              </a:rPr>
              <a:t>Tomcat</a:t>
            </a:r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서버로 데이터 전송</a:t>
            </a:r>
            <a:endParaRPr lang="en-US" altLang="ko-KR" sz="4000" dirty="0">
              <a:latin typeface="G마켓 산스 TTF Bold" pitchFamily="2" charset="-127"/>
              <a:ea typeface="G마켓 산스 TTF Bold" pitchFamily="2" charset="-127"/>
            </a:endParaRPr>
          </a:p>
          <a:p>
            <a:r>
              <a:rPr lang="en-US" altLang="ko-KR" sz="2000" dirty="0">
                <a:latin typeface="G마켓 산스 TTF Bold" pitchFamily="2" charset="-127"/>
                <a:ea typeface="G마켓 산스 TTF Bold" pitchFamily="2" charset="-127"/>
              </a:rPr>
              <a:t> - JSP</a:t>
            </a:r>
            <a:r>
              <a:rPr lang="ko-KR" altLang="en-US" sz="2000" dirty="0">
                <a:latin typeface="G마켓 산스 TTF Bold" pitchFamily="2" charset="-127"/>
                <a:ea typeface="G마켓 산스 TTF Bold" pitchFamily="2" charset="-127"/>
              </a:rPr>
              <a:t>로 만들어진 웹 페이지로 전송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06958" y="2541337"/>
            <a:ext cx="2723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redirect()</a:t>
            </a:r>
            <a:r>
              <a:rPr lang="ko-KR" altLang="en-US" sz="1400" dirty="0">
                <a:solidFill>
                  <a:schemeClr val="tx1"/>
                </a:solidFill>
              </a:rPr>
              <a:t>를 활용해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/>
              <a:t>JSP</a:t>
            </a:r>
            <a:r>
              <a:rPr lang="ko-KR" altLang="en-US" sz="1400" dirty="0"/>
              <a:t>로 이동하면서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전송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422366" y="1596373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http://127.0.0.1:5000/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endCxn id="6" idx="2"/>
          </p:cNvCxnSpPr>
          <p:nvPr/>
        </p:nvCxnSpPr>
        <p:spPr>
          <a:xfrm>
            <a:off x="284984" y="1949046"/>
            <a:ext cx="239456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679546" y="1414188"/>
            <a:ext cx="1178753" cy="10697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0180" y="1601264"/>
            <a:ext cx="1948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http://localhost:8095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0092"/>
            <a:ext cx="3001688" cy="10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타원 14"/>
          <p:cNvSpPr/>
          <p:nvPr/>
        </p:nvSpPr>
        <p:spPr>
          <a:xfrm>
            <a:off x="6457910" y="1414187"/>
            <a:ext cx="1178753" cy="1069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Tomcat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60640" y="2917999"/>
            <a:ext cx="32758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MyProject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flask_receive_data.jsp?data</a:t>
            </a:r>
            <a:r>
              <a:rPr lang="en-US" altLang="ko-KR" sz="1200" dirty="0"/>
              <a:t>=1234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6" idx="6"/>
            <a:endCxn id="15" idx="2"/>
          </p:cNvCxnSpPr>
          <p:nvPr/>
        </p:nvCxnSpPr>
        <p:spPr>
          <a:xfrm flipV="1">
            <a:off x="3858299" y="1949046"/>
            <a:ext cx="259961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6384042" y="3264248"/>
            <a:ext cx="1353695" cy="1061904"/>
            <a:chOff x="6384041" y="4134612"/>
            <a:chExt cx="1353695" cy="1415872"/>
          </a:xfrm>
        </p:grpSpPr>
        <p:sp>
          <p:nvSpPr>
            <p:cNvPr id="33" name="직사각형 32"/>
            <p:cNvSpPr/>
            <p:nvPr/>
          </p:nvSpPr>
          <p:spPr>
            <a:xfrm>
              <a:off x="6384041" y="4134612"/>
              <a:ext cx="1353695" cy="141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785033" y="4595819"/>
              <a:ext cx="5245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</p:txBody>
        </p:sp>
      </p:grpSp>
      <p:cxnSp>
        <p:nvCxnSpPr>
          <p:cNvPr id="42" name="꺾인 연결선 41"/>
          <p:cNvCxnSpPr>
            <a:stCxn id="15" idx="4"/>
            <a:endCxn id="33" idx="1"/>
          </p:cNvCxnSpPr>
          <p:nvPr/>
        </p:nvCxnSpPr>
        <p:spPr>
          <a:xfrm rot="5400000">
            <a:off x="6060018" y="2807930"/>
            <a:ext cx="1311295" cy="663245"/>
          </a:xfrm>
          <a:prstGeom prst="bentConnector4">
            <a:avLst>
              <a:gd name="adj1" fmla="val 29755"/>
              <a:gd name="adj2" fmla="val 20486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5122" idx="3"/>
          </p:cNvCxnSpPr>
          <p:nvPr/>
        </p:nvCxnSpPr>
        <p:spPr>
          <a:xfrm flipH="1">
            <a:off x="4333328" y="3972179"/>
            <a:ext cx="117478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45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508104" y="2193708"/>
            <a:ext cx="3528392" cy="2322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1521" y="195487"/>
            <a:ext cx="6649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G마켓 산스 TTF Bold" pitchFamily="2" charset="-127"/>
                <a:ea typeface="G마켓 산스 TTF Bold" pitchFamily="2" charset="-127"/>
              </a:rPr>
              <a:t>Tomcat</a:t>
            </a:r>
            <a:r>
              <a:rPr lang="ko-KR" altLang="en-US" sz="4000" dirty="0">
                <a:latin typeface="G마켓 산스 TTF Bold" pitchFamily="2" charset="-127"/>
                <a:ea typeface="G마켓 산스 TTF Bold" pitchFamily="2" charset="-127"/>
              </a:rPr>
              <a:t>서버로 데이터 전송</a:t>
            </a:r>
            <a:endParaRPr lang="en-US" altLang="ko-KR" sz="4000" dirty="0">
              <a:latin typeface="G마켓 산스 TTF Bold" pitchFamily="2" charset="-127"/>
              <a:ea typeface="G마켓 산스 TTF Bold" pitchFamily="2" charset="-127"/>
            </a:endParaRPr>
          </a:p>
          <a:p>
            <a:r>
              <a:rPr lang="en-US" altLang="ko-KR" sz="2000" dirty="0">
                <a:latin typeface="G마켓 산스 TTF Bold" pitchFamily="2" charset="-127"/>
                <a:ea typeface="G마켓 산스 TTF Bold" pitchFamily="2" charset="-127"/>
              </a:rPr>
              <a:t> - </a:t>
            </a:r>
            <a:r>
              <a:rPr lang="en-US" altLang="ko-KR" sz="2000" b="1" dirty="0"/>
              <a:t>Servlet</a:t>
            </a:r>
            <a:r>
              <a:rPr lang="ko-KR" altLang="en-US" sz="2000" b="1" dirty="0"/>
              <a:t>으로 데이터 전송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06958" y="2541337"/>
            <a:ext cx="2723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redirect()</a:t>
            </a:r>
            <a:r>
              <a:rPr lang="ko-KR" altLang="en-US" sz="1400" dirty="0">
                <a:solidFill>
                  <a:schemeClr val="tx1"/>
                </a:solidFill>
              </a:rPr>
              <a:t>를 활용해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/>
              <a:t>JSP</a:t>
            </a:r>
            <a:r>
              <a:rPr lang="ko-KR" altLang="en-US" sz="1400" dirty="0"/>
              <a:t>로 이동하면서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 전송</a:t>
            </a: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422366" y="1596373"/>
            <a:ext cx="1927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http://127.0.0.1:5000/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endCxn id="6" idx="2"/>
          </p:cNvCxnSpPr>
          <p:nvPr/>
        </p:nvCxnSpPr>
        <p:spPr>
          <a:xfrm>
            <a:off x="284984" y="1949046"/>
            <a:ext cx="2394562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679546" y="1414188"/>
            <a:ext cx="1178753" cy="10697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80180" y="1601264"/>
            <a:ext cx="19480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http://localhost:8095</a:t>
            </a:r>
            <a:endParaRPr lang="ko-KR" altLang="en-US" sz="1400" dirty="0"/>
          </a:p>
        </p:txBody>
      </p:sp>
      <p:sp>
        <p:nvSpPr>
          <p:cNvPr id="15" name="타원 14"/>
          <p:cNvSpPr/>
          <p:nvPr/>
        </p:nvSpPr>
        <p:spPr>
          <a:xfrm>
            <a:off x="6457910" y="1414187"/>
            <a:ext cx="1178753" cy="10697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Tomcat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85218" y="2917999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MyProject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FlaskReceiveController?data</a:t>
            </a:r>
            <a:r>
              <a:rPr lang="en-US" altLang="ko-KR" sz="1200" dirty="0"/>
              <a:t>=1234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>
            <a:stCxn id="6" idx="6"/>
            <a:endCxn id="15" idx="2"/>
          </p:cNvCxnSpPr>
          <p:nvPr/>
        </p:nvCxnSpPr>
        <p:spPr>
          <a:xfrm flipV="1">
            <a:off x="3858299" y="1949046"/>
            <a:ext cx="2599611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6384042" y="3264248"/>
            <a:ext cx="1353695" cy="1061904"/>
            <a:chOff x="6384041" y="4134612"/>
            <a:chExt cx="1353695" cy="1415872"/>
          </a:xfrm>
        </p:grpSpPr>
        <p:sp>
          <p:nvSpPr>
            <p:cNvPr id="33" name="직사각형 32"/>
            <p:cNvSpPr/>
            <p:nvPr/>
          </p:nvSpPr>
          <p:spPr>
            <a:xfrm>
              <a:off x="6384041" y="4134612"/>
              <a:ext cx="1353695" cy="1415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98894" y="4595819"/>
              <a:ext cx="896785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</p:txBody>
        </p:sp>
      </p:grpSp>
      <p:cxnSp>
        <p:nvCxnSpPr>
          <p:cNvPr id="42" name="꺾인 연결선 41"/>
          <p:cNvCxnSpPr>
            <a:stCxn id="15" idx="4"/>
            <a:endCxn id="33" idx="1"/>
          </p:cNvCxnSpPr>
          <p:nvPr/>
        </p:nvCxnSpPr>
        <p:spPr>
          <a:xfrm rot="5400000">
            <a:off x="6060018" y="2807930"/>
            <a:ext cx="1311295" cy="663245"/>
          </a:xfrm>
          <a:prstGeom prst="bentConnector4">
            <a:avLst>
              <a:gd name="adj1" fmla="val 29755"/>
              <a:gd name="adj2" fmla="val 204868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4333328" y="3972180"/>
            <a:ext cx="20507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899592" y="3173385"/>
            <a:ext cx="3318636" cy="1865593"/>
            <a:chOff x="899592" y="3173385"/>
            <a:chExt cx="3318636" cy="1865593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173385"/>
              <a:ext cx="3318636" cy="4959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3748527"/>
              <a:ext cx="3318636" cy="8736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직사각형 19"/>
            <p:cNvSpPr/>
            <p:nvPr/>
          </p:nvSpPr>
          <p:spPr>
            <a:xfrm>
              <a:off x="1547253" y="4669646"/>
              <a:ext cx="20233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/>
                <a:t>Console</a:t>
              </a:r>
              <a:r>
                <a:rPr lang="ko-KR" altLang="en-US" dirty="0"/>
                <a:t>창에 출력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43611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14661365-CD2B-467F-87BE-FCD16488986C}"/>
              </a:ext>
            </a:extLst>
          </p:cNvPr>
          <p:cNvSpPr/>
          <p:nvPr/>
        </p:nvSpPr>
        <p:spPr>
          <a:xfrm>
            <a:off x="3651265" y="1255892"/>
            <a:ext cx="1170143" cy="10619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7C9CD2-44AD-4441-8683-68FBF15D3F9B}"/>
              </a:ext>
            </a:extLst>
          </p:cNvPr>
          <p:cNvGrpSpPr/>
          <p:nvPr/>
        </p:nvGrpSpPr>
        <p:grpSpPr>
          <a:xfrm>
            <a:off x="124033" y="1106730"/>
            <a:ext cx="1332416" cy="1628191"/>
            <a:chOff x="683568" y="1486484"/>
            <a:chExt cx="1332416" cy="1628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A7EB64C-CC9E-45F8-BEC7-90616F0A1201}"/>
                </a:ext>
              </a:extLst>
            </p:cNvPr>
            <p:cNvSpPr/>
            <p:nvPr/>
          </p:nvSpPr>
          <p:spPr>
            <a:xfrm>
              <a:off x="845721" y="1486484"/>
              <a:ext cx="1008111" cy="13665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Client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358576-8E8A-4822-8967-B3DA8EEC4B98}"/>
                </a:ext>
              </a:extLst>
            </p:cNvPr>
            <p:cNvSpPr/>
            <p:nvPr/>
          </p:nvSpPr>
          <p:spPr>
            <a:xfrm>
              <a:off x="683568" y="2853065"/>
              <a:ext cx="133241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/>
                <a:t>addNumber.html</a:t>
              </a: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A84D316-2FB5-45D3-A43C-2291D9FACC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1294297" y="1786844"/>
            <a:ext cx="2356968" cy="31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65DB0E-8074-4E36-85C4-C9E051AF2659}"/>
              </a:ext>
            </a:extLst>
          </p:cNvPr>
          <p:cNvCxnSpPr>
            <a:cxnSpLocks/>
            <a:stCxn id="12" idx="6"/>
            <a:endCxn id="33" idx="1"/>
          </p:cNvCxnSpPr>
          <p:nvPr/>
        </p:nvCxnSpPr>
        <p:spPr>
          <a:xfrm>
            <a:off x="4821408" y="1786844"/>
            <a:ext cx="217430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76792C3-13B9-4160-AEF4-4B27431E6AAC}"/>
              </a:ext>
            </a:extLst>
          </p:cNvPr>
          <p:cNvGrpSpPr/>
          <p:nvPr/>
        </p:nvGrpSpPr>
        <p:grpSpPr>
          <a:xfrm>
            <a:off x="6977963" y="719098"/>
            <a:ext cx="1875021" cy="2135491"/>
            <a:chOff x="4065130" y="973052"/>
            <a:chExt cx="1875021" cy="213549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501E7B-F7C4-40A1-B41B-D2D50C323EDF}"/>
                </a:ext>
              </a:extLst>
            </p:cNvPr>
            <p:cNvSpPr/>
            <p:nvPr/>
          </p:nvSpPr>
          <p:spPr>
            <a:xfrm>
              <a:off x="4507459" y="1360684"/>
              <a:ext cx="1008112" cy="13665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0B583CE-690B-45F6-B412-6CDE0A4F7BC0}"/>
                </a:ext>
              </a:extLst>
            </p:cNvPr>
            <p:cNvSpPr/>
            <p:nvPr/>
          </p:nvSpPr>
          <p:spPr>
            <a:xfrm>
              <a:off x="4097645" y="2727265"/>
              <a:ext cx="17315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/>
                <a:t>AddNumberResult.java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15C1EDF-881E-4011-ABD3-406CBF947194}"/>
                </a:ext>
              </a:extLst>
            </p:cNvPr>
            <p:cNvSpPr/>
            <p:nvPr/>
          </p:nvSpPr>
          <p:spPr>
            <a:xfrm>
              <a:off x="4082880" y="973052"/>
              <a:ext cx="1857271" cy="2135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CBDB111-ABFE-4031-9D0D-752CF5EC20AB}"/>
                </a:ext>
              </a:extLst>
            </p:cNvPr>
            <p:cNvSpPr/>
            <p:nvPr/>
          </p:nvSpPr>
          <p:spPr>
            <a:xfrm>
              <a:off x="4065130" y="973052"/>
              <a:ext cx="50687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b="1" dirty="0"/>
                <a:t>WAS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7FD6D76-4DAE-4521-933C-B5770AF3DF3B}"/>
              </a:ext>
            </a:extLst>
          </p:cNvPr>
          <p:cNvSpPr/>
          <p:nvPr/>
        </p:nvSpPr>
        <p:spPr>
          <a:xfrm>
            <a:off x="1341681" y="1532927"/>
            <a:ext cx="22514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/addNumber?num1=5&amp;num2=25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07D4BE-2280-4CE5-82CC-6CB27337AE47}"/>
              </a:ext>
            </a:extLst>
          </p:cNvPr>
          <p:cNvSpPr/>
          <p:nvPr/>
        </p:nvSpPr>
        <p:spPr>
          <a:xfrm>
            <a:off x="4879537" y="1537404"/>
            <a:ext cx="200086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/</a:t>
            </a:r>
            <a:r>
              <a:rPr lang="en-US" altLang="ko-KR" sz="1050" dirty="0" err="1"/>
              <a:t>AddNumberResult?result</a:t>
            </a:r>
            <a:r>
              <a:rPr lang="en-US" altLang="ko-KR" sz="1050" dirty="0"/>
              <a:t>=30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4E2413B-6EBC-4D27-9F99-85E6C16A1E7C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>
            <a:off x="7924349" y="2854589"/>
            <a:ext cx="7382" cy="10478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573912-83FC-4A4C-A41E-3CB91D8C46FB}"/>
              </a:ext>
            </a:extLst>
          </p:cNvPr>
          <p:cNvSpPr/>
          <p:nvPr/>
        </p:nvSpPr>
        <p:spPr>
          <a:xfrm>
            <a:off x="7331022" y="3902393"/>
            <a:ext cx="1201418" cy="757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결과출력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C712E4-E0BF-4DD3-8EFA-5ADFA5450CB6}"/>
              </a:ext>
            </a:extLst>
          </p:cNvPr>
          <p:cNvSpPr/>
          <p:nvPr/>
        </p:nvSpPr>
        <p:spPr>
          <a:xfrm>
            <a:off x="7135349" y="3251533"/>
            <a:ext cx="7889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err="1"/>
              <a:t>out.print</a:t>
            </a:r>
            <a:r>
              <a:rPr lang="en-US" altLang="ko-KR" sz="105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051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336633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[</a:t>
            </a:r>
            <a:r>
              <a:rPr lang="en-US" altLang="ko-KR" sz="2000" b="1" dirty="0" err="1"/>
              <a:t>Flask-JSP&amp;Servlet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연동</a:t>
            </a:r>
            <a:r>
              <a:rPr lang="en-US" altLang="ko-KR" sz="2000" b="1" dirty="0"/>
              <a:t>1]</a:t>
            </a:r>
            <a:endParaRPr lang="ko-KR" altLang="en-US" sz="2000" b="1" dirty="0"/>
          </a:p>
        </p:txBody>
      </p:sp>
      <p:sp>
        <p:nvSpPr>
          <p:cNvPr id="14" name="타원 13"/>
          <p:cNvSpPr/>
          <p:nvPr/>
        </p:nvSpPr>
        <p:spPr>
          <a:xfrm>
            <a:off x="7271216" y="1946070"/>
            <a:ext cx="1470707" cy="1334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Flask</a:t>
            </a:r>
            <a:r>
              <a:rPr lang="ko-KR" altLang="en-US" sz="1200" dirty="0">
                <a:solidFill>
                  <a:schemeClr val="tx1"/>
                </a:solidFill>
              </a:rPr>
              <a:t>서버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index() </a:t>
            </a:r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21916" y="2269699"/>
            <a:ext cx="34195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http://127.0.0.1:5000/</a:t>
            </a:r>
            <a:r>
              <a:rPr lang="en-US" altLang="ko-KR" sz="1050" dirty="0"/>
              <a:t>addNumber?num1=5&amp;num2=5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cxnSpLocks/>
            <a:stCxn id="12" idx="3"/>
            <a:endCxn id="14" idx="2"/>
          </p:cNvCxnSpPr>
          <p:nvPr/>
        </p:nvCxnSpPr>
        <p:spPr>
          <a:xfrm>
            <a:off x="3592143" y="2613403"/>
            <a:ext cx="367907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854654" y="3409729"/>
            <a:ext cx="23038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/>
              <a:t>num1</a:t>
            </a:r>
            <a:r>
              <a:rPr lang="ko-KR" altLang="en-US" sz="1100" dirty="0"/>
              <a:t>과 </a:t>
            </a:r>
            <a:r>
              <a:rPr lang="en-US" altLang="ko-KR" sz="1100" dirty="0"/>
              <a:t>num2</a:t>
            </a:r>
            <a:r>
              <a:rPr lang="ko-KR" altLang="en-US" sz="1100" dirty="0"/>
              <a:t>의 연산결과를</a:t>
            </a:r>
            <a:endParaRPr lang="en-US" altLang="ko-KR" sz="1100" dirty="0"/>
          </a:p>
          <a:p>
            <a:pPr algn="ctr"/>
            <a:r>
              <a:rPr lang="en-US" altLang="ko-KR" sz="1100" dirty="0"/>
              <a:t>Tomcat</a:t>
            </a:r>
            <a:r>
              <a:rPr lang="ko-KR" altLang="en-US" sz="1100" dirty="0"/>
              <a:t>서버내 </a:t>
            </a:r>
            <a:r>
              <a:rPr lang="en-US" altLang="ko-KR" sz="1100" dirty="0" err="1"/>
              <a:t>AddNumberResult</a:t>
            </a:r>
            <a:endParaRPr lang="en-US" altLang="ko-KR" sz="1100" dirty="0"/>
          </a:p>
          <a:p>
            <a:pPr algn="ctr"/>
            <a:r>
              <a:rPr lang="ko-KR" altLang="en-US" sz="1100" dirty="0"/>
              <a:t>파일로 전송</a:t>
            </a:r>
            <a:endParaRPr lang="en-US" altLang="ko-KR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B57C5A-06E1-4D72-8569-51BBDF5EA6CC}"/>
              </a:ext>
            </a:extLst>
          </p:cNvPr>
          <p:cNvSpPr/>
          <p:nvPr/>
        </p:nvSpPr>
        <p:spPr>
          <a:xfrm>
            <a:off x="1317185" y="3409729"/>
            <a:ext cx="13324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/>
              <a:t>addNumber.html</a:t>
            </a:r>
            <a:endParaRPr lang="ko-KR" altLang="en-US" sz="11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CD5C02-3FCB-4848-B9FA-174D545B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4" y="1946070"/>
            <a:ext cx="3217499" cy="1334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587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350</Words>
  <Application>Microsoft Office PowerPoint</Application>
  <PresentationFormat>화면 슬라이드 쇼(16:9)</PresentationFormat>
  <Paragraphs>87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G마켓 산스 TTF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JUSTIN</cp:lastModifiedBy>
  <cp:revision>111</cp:revision>
  <dcterms:created xsi:type="dcterms:W3CDTF">2020-10-28T01:26:53Z</dcterms:created>
  <dcterms:modified xsi:type="dcterms:W3CDTF">2021-06-13T08:51:50Z</dcterms:modified>
</cp:coreProperties>
</file>