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2" r:id="rId4"/>
    <p:sldId id="274" r:id="rId5"/>
    <p:sldId id="266" r:id="rId6"/>
    <p:sldId id="260" r:id="rId7"/>
    <p:sldId id="275" r:id="rId8"/>
    <p:sldId id="267" r:id="rId9"/>
    <p:sldId id="270" r:id="rId10"/>
    <p:sldId id="268" r:id="rId11"/>
    <p:sldId id="262" r:id="rId12"/>
    <p:sldId id="263" r:id="rId13"/>
    <p:sldId id="271" r:id="rId14"/>
    <p:sldId id="264" r:id="rId15"/>
    <p:sldId id="265" r:id="rId16"/>
  </p:sldIdLst>
  <p:sldSz cx="12192000" cy="6858000"/>
  <p:notesSz cx="6858000" cy="9144000"/>
  <p:embeddedFontLst>
    <p:embeddedFont>
      <p:font typeface="넥슨Lv1고딕 Low OTF" panose="020B0600000101010101" charset="-127"/>
      <p:regular r:id="rId18"/>
    </p:embeddedFont>
    <p:embeddedFont>
      <p:font typeface="나눔바른고딕" panose="020B0603020101020101" pitchFamily="50" charset="-127"/>
      <p:regular r:id="rId19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나눔스퀘어 Light" panose="020B0600000101010101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8" autoAdjust="0"/>
    <p:restoredTop sz="93987" autoAdjust="0"/>
  </p:normalViewPr>
  <p:slideViewPr>
    <p:cSldViewPr snapToGrid="0">
      <p:cViewPr varScale="1">
        <p:scale>
          <a:sx n="107" d="100"/>
          <a:sy n="107" d="100"/>
        </p:scale>
        <p:origin x="1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8BA87-63CD-4768-B5B3-F7AE59964A4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C61CE-BC80-4A79-AFCC-5A0E64E80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04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C61CE-BC80-4A79-AFCC-5A0E64E809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8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C61CE-BC80-4A79-AFCC-5A0E64E809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8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WBS </a:t>
            </a:r>
            <a:r>
              <a:rPr lang="ko-KR" altLang="en-US" dirty="0"/>
              <a:t>작성</a:t>
            </a:r>
            <a:r>
              <a:rPr lang="en-US" altLang="ko-KR" dirty="0"/>
              <a:t>, </a:t>
            </a:r>
            <a:r>
              <a:rPr lang="ko-KR" altLang="en-US" dirty="0"/>
              <a:t>기획서 수정보완</a:t>
            </a:r>
            <a:r>
              <a:rPr lang="en-US" altLang="ko-KR" dirty="0"/>
              <a:t>, </a:t>
            </a:r>
            <a:r>
              <a:rPr lang="ko-KR" altLang="en-US" dirty="0"/>
              <a:t>요구사항정의서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C61CE-BC80-4A79-AFCC-5A0E64E809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3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6A95A-725D-45BE-80FD-BD82979DB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975D0-6F26-42C9-91AE-FC7D44CE0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03B3B-D817-487B-8B54-BF9B4D13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617-87AE-4A78-B46E-035469D75EB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8B24D-6B06-428E-B727-211E846A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ADAC7-2B3D-4985-8A4C-28F9F04D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0164-DF46-4073-93DD-213BB1E8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68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38DEF-A20C-403C-B5A9-F51E544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848DA-7C31-4F70-849F-F520E4A5F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9F176-32A9-4A95-B244-A3E81C22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617-87AE-4A78-B46E-035469D75EB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4C8D-B5D8-4C45-A573-DC2BD861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D0E6F-CE81-4DD2-B4E3-1A0E0E6D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0164-DF46-4073-93DD-213BB1E8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6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DEE589-0A02-4D3E-9AFD-EC1D15259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9499B-E15A-46AD-A83D-EA2A0399F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E56E4-5278-4029-A6C4-B253EB3C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617-87AE-4A78-B46E-035469D75EB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6C78C-0287-48A1-99A4-CBF7251C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1A883-464E-4B65-9E6A-511EEC16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0164-DF46-4073-93DD-213BB1E8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0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3F6A7-583B-4F42-9EAD-C026A2C5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25AC7-B4FC-4A26-859B-97DB3F41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3288D-BFF6-4279-96CC-D017A398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617-87AE-4A78-B46E-035469D75EB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D3461-17C8-4F64-825C-494B223D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0AE66-41AB-4B6F-9C0F-01542427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0164-DF46-4073-93DD-213BB1E8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3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495B6-6B72-4184-8C7E-CF65B3F4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8AC74-4862-45F9-BE88-21AAF5574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DC59A-D352-4926-9C7A-6FEE6268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617-87AE-4A78-B46E-035469D75EB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37D03-C35B-4FEF-9620-10C6E43A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F3D4C-43C0-4F78-8F92-5FEB422B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0164-DF46-4073-93DD-213BB1E8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7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11DF1-1B99-4B77-9963-04F4F3AA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2D8F1-DAC0-4EDC-ACE5-7715A0349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6213E-87EE-446B-AAE9-17A8426F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BD42A3-3070-4847-B081-C3A6757C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617-87AE-4A78-B46E-035469D75EB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5041F3-354B-4BF1-A01D-96BBD7A9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AFA31-1887-4835-A730-A8A59DC5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0164-DF46-4073-93DD-213BB1E8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3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E259C-AEC0-42D9-8B6A-3D01FBBA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1EAB5-F623-4974-83EF-02F96A58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077B59-C62C-49BD-96FC-BA66B8286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DED9BE-3BA3-4197-A200-91D3D803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447970-6AA8-450A-B035-45A79E728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B17404-DC95-4EFE-AA1D-99138CD6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617-87AE-4A78-B46E-035469D75EB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E4431E-005F-4DA1-8506-4592A26D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A6238-F3BF-420F-A55E-8FE200E9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0164-DF46-4073-93DD-213BB1E8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0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A111A-FA46-4676-A227-6F6E5B13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CEA6D2-DAEE-4716-93C3-8AF425C5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617-87AE-4A78-B46E-035469D75EB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4D1374-5130-4511-9EAD-2EB6A5D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7C431F-2DFF-4F72-9BAF-42E2397B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0164-DF46-4073-93DD-213BB1E8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31294E-C5DE-407B-808D-DE7F03AE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617-87AE-4A78-B46E-035469D75EB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38E81D-566F-4C69-A964-7D4B7181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3C9BB7-14D8-4F12-9550-E5545C62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0164-DF46-4073-93DD-213BB1E8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B95B3-4147-43EA-B1B6-C688AD0E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B1FC9-C6D1-4202-B4EE-349156C8A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60A8D9-8A7A-4398-A27F-75F3466E2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4473FA-C1E2-4586-A2F1-C93968B3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617-87AE-4A78-B46E-035469D75EB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886A8C-3937-488B-A278-1A5E4B7F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8C4F3E-BD98-4E6C-81D4-1BE04087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0164-DF46-4073-93DD-213BB1E8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2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2092F-3972-4833-89F2-2DE4F96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FCF68B-9AC5-48CA-A8F6-1C11E5533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9A598F-FC5E-4253-A9C0-FA3AC12D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A951D-C772-4231-8B3F-058DBFEB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617-87AE-4A78-B46E-035469D75EB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3F63CF-A040-4F2E-8F14-2F048961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AED09-4898-4CE8-BBE4-AB7A4A19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0164-DF46-4073-93DD-213BB1E8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2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F80C18-1C1E-4928-87F7-5F9AA361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21C9CA-5EA3-481C-8D0E-A1312340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B4059-9F86-42B9-AFF5-C98823965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F617-87AE-4A78-B46E-035469D75EB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7C420-515E-40B2-B550-95960166B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35349-83DA-439E-A8CD-317B72401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0164-DF46-4073-93DD-213BB1E8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90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888865-DA17-41D3-B6B2-7143FB88E8A7}"/>
              </a:ext>
            </a:extLst>
          </p:cNvPr>
          <p:cNvSpPr/>
          <p:nvPr/>
        </p:nvSpPr>
        <p:spPr>
          <a:xfrm>
            <a:off x="2797354" y="2120619"/>
            <a:ext cx="6597290" cy="1789906"/>
          </a:xfrm>
          <a:prstGeom prst="rect">
            <a:avLst/>
          </a:prstGeom>
          <a:solidFill>
            <a:srgbClr val="4472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6D0AE-C583-4E55-8467-9A7679FDECBC}"/>
              </a:ext>
            </a:extLst>
          </p:cNvPr>
          <p:cNvSpPr txBox="1"/>
          <p:nvPr/>
        </p:nvSpPr>
        <p:spPr>
          <a:xfrm>
            <a:off x="3502179" y="2415407"/>
            <a:ext cx="5187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7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프로젝트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C1EBCA-469F-45DB-B7AE-DA5DA675A6F0}"/>
              </a:ext>
            </a:extLst>
          </p:cNvPr>
          <p:cNvSpPr txBox="1"/>
          <p:nvPr/>
        </p:nvSpPr>
        <p:spPr>
          <a:xfrm>
            <a:off x="2515644" y="1729077"/>
            <a:ext cx="716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472C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472C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472C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K-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472C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디지털 핵심 실무인재 양성사업  인공지능 융합서비스 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246772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C879A-6146-4D1C-8663-F55DEB72D6CC}"/>
              </a:ext>
            </a:extLst>
          </p:cNvPr>
          <p:cNvSpPr txBox="1"/>
          <p:nvPr/>
        </p:nvSpPr>
        <p:spPr>
          <a:xfrm>
            <a:off x="1146677" y="35487"/>
            <a:ext cx="5813419" cy="502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8/10 UI/UX</a:t>
            </a:r>
            <a:endParaRPr lang="ko-KR" altLang="en-US" sz="2667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3189-2028-4080-AE60-D8F8771944C1}"/>
              </a:ext>
            </a:extLst>
          </p:cNvPr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DA8536-5927-4873-97EE-A8F56621802A}"/>
              </a:ext>
            </a:extLst>
          </p:cNvPr>
          <p:cNvCxnSpPr/>
          <p:nvPr/>
        </p:nvCxnSpPr>
        <p:spPr>
          <a:xfrm flipV="1">
            <a:off x="-14516" y="531858"/>
            <a:ext cx="11822024" cy="21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A637452B-A469-4C4C-824F-EF6E2FDAA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39753"/>
              </p:ext>
            </p:extLst>
          </p:nvPr>
        </p:nvGraphicFramePr>
        <p:xfrm>
          <a:off x="2135580" y="2445777"/>
          <a:ext cx="7920840" cy="225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140">
                  <a:extLst>
                    <a:ext uri="{9D8B030D-6E8A-4147-A177-3AD203B41FA5}">
                      <a16:colId xmlns:a16="http://schemas.microsoft.com/office/drawing/2014/main" val="4285151575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128840706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2592464864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4205480165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1134440242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352911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7/31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8/4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8/9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8/10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8/23~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8/30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8/31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507527"/>
                  </a:ext>
                </a:extLst>
              </a:tr>
              <a:tr h="155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프로젝트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기획발표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Database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UI/UX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3</a:t>
                      </a:r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차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프로제트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기간 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최종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성과물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발표회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4246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DE4B84-493C-47EF-A37E-CAB2C05696CF}"/>
              </a:ext>
            </a:extLst>
          </p:cNvPr>
          <p:cNvSpPr/>
          <p:nvPr/>
        </p:nvSpPr>
        <p:spPr>
          <a:xfrm>
            <a:off x="6090073" y="2461374"/>
            <a:ext cx="1326077" cy="2240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C879A-6146-4D1C-8663-F55DEB72D6CC}"/>
              </a:ext>
            </a:extLst>
          </p:cNvPr>
          <p:cNvSpPr txBox="1"/>
          <p:nvPr/>
        </p:nvSpPr>
        <p:spPr>
          <a:xfrm>
            <a:off x="1146677" y="35487"/>
            <a:ext cx="5813419" cy="502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8/10 UI/UX</a:t>
            </a:r>
            <a:endParaRPr lang="ko-KR" altLang="en-US" sz="2667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3189-2028-4080-AE60-D8F8771944C1}"/>
              </a:ext>
            </a:extLst>
          </p:cNvPr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DA8536-5927-4873-97EE-A8F56621802A}"/>
              </a:ext>
            </a:extLst>
          </p:cNvPr>
          <p:cNvCxnSpPr/>
          <p:nvPr/>
        </p:nvCxnSpPr>
        <p:spPr>
          <a:xfrm flipV="1">
            <a:off x="-14516" y="531858"/>
            <a:ext cx="11822024" cy="21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F4D575C-AF24-4E22-AD79-5BB8BD28A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0" t="3631" r="34833" b="50119"/>
          <a:stretch/>
        </p:blipFill>
        <p:spPr>
          <a:xfrm>
            <a:off x="1074057" y="1030362"/>
            <a:ext cx="1755607" cy="1652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866783-4F01-4FAA-AE96-FE03FD76FD3E}"/>
              </a:ext>
            </a:extLst>
          </p:cNvPr>
          <p:cNvSpPr txBox="1"/>
          <p:nvPr/>
        </p:nvSpPr>
        <p:spPr>
          <a:xfrm>
            <a:off x="2467532" y="2749163"/>
            <a:ext cx="88485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장영우 선임연구원의 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UI/UX 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지도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카카오 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oven 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이용하여 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UI/UX 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설계 </a:t>
            </a:r>
            <a:r>
              <a:rPr lang="ko-KR" altLang="en-US" sz="2800" dirty="0" err="1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컨펌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 진행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ko-KR" altLang="en-US" sz="2800" dirty="0">
                <a:solidFill>
                  <a:srgbClr val="4472C4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미리 진행할 화면 설계 해오기</a:t>
            </a:r>
            <a:r>
              <a:rPr lang="en-US" altLang="ko-KR" sz="2800" dirty="0">
                <a:solidFill>
                  <a:srgbClr val="4472C4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(8/9)</a:t>
            </a:r>
          </a:p>
        </p:txBody>
      </p:sp>
    </p:spTree>
    <p:extLst>
      <p:ext uri="{BB962C8B-B14F-4D97-AF65-F5344CB8AC3E}">
        <p14:creationId xmlns:p14="http://schemas.microsoft.com/office/powerpoint/2010/main" val="50984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C879A-6146-4D1C-8663-F55DEB72D6CC}"/>
              </a:ext>
            </a:extLst>
          </p:cNvPr>
          <p:cNvSpPr txBox="1"/>
          <p:nvPr/>
        </p:nvSpPr>
        <p:spPr>
          <a:xfrm>
            <a:off x="1146677" y="35487"/>
            <a:ext cx="5813419" cy="502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8/10 ~ 8/30 3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프로젝트 기간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3189-2028-4080-AE60-D8F8771944C1}"/>
              </a:ext>
            </a:extLst>
          </p:cNvPr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DA8536-5927-4873-97EE-A8F56621802A}"/>
              </a:ext>
            </a:extLst>
          </p:cNvPr>
          <p:cNvCxnSpPr/>
          <p:nvPr/>
        </p:nvCxnSpPr>
        <p:spPr>
          <a:xfrm flipV="1">
            <a:off x="-14516" y="531858"/>
            <a:ext cx="11822024" cy="21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7A5B039C-239A-41AF-A360-1182D752E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25073"/>
              </p:ext>
            </p:extLst>
          </p:nvPr>
        </p:nvGraphicFramePr>
        <p:xfrm>
          <a:off x="2135580" y="2445777"/>
          <a:ext cx="7920840" cy="225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140">
                  <a:extLst>
                    <a:ext uri="{9D8B030D-6E8A-4147-A177-3AD203B41FA5}">
                      <a16:colId xmlns:a16="http://schemas.microsoft.com/office/drawing/2014/main" val="4285151575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128840706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2592464864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4205480165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1134440242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352911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7/31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8/4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8/9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8/10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8/10~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8/30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8/31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507527"/>
                  </a:ext>
                </a:extLst>
              </a:tr>
              <a:tr h="155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프로젝트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기획발표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Database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UI/UX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3</a:t>
                      </a:r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차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프로제트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기간 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최종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성과물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발표회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4246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8B88CC-79B8-481F-AC8E-1FFB7B1128FE}"/>
              </a:ext>
            </a:extLst>
          </p:cNvPr>
          <p:cNvSpPr/>
          <p:nvPr/>
        </p:nvSpPr>
        <p:spPr>
          <a:xfrm>
            <a:off x="7408239" y="2461374"/>
            <a:ext cx="1326077" cy="2240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04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06BE0C-9A71-4DBC-AFD5-C36D93291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12" y="3981004"/>
            <a:ext cx="7192488" cy="2876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C879A-6146-4D1C-8663-F55DEB72D6CC}"/>
              </a:ext>
            </a:extLst>
          </p:cNvPr>
          <p:cNvSpPr txBox="1"/>
          <p:nvPr/>
        </p:nvSpPr>
        <p:spPr>
          <a:xfrm>
            <a:off x="1146677" y="35487"/>
            <a:ext cx="5813419" cy="502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8/10 ~ 8/30 3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프로젝트 기간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3189-2028-4080-AE60-D8F8771944C1}"/>
              </a:ext>
            </a:extLst>
          </p:cNvPr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DA8536-5927-4873-97EE-A8F56621802A}"/>
              </a:ext>
            </a:extLst>
          </p:cNvPr>
          <p:cNvCxnSpPr/>
          <p:nvPr/>
        </p:nvCxnSpPr>
        <p:spPr>
          <a:xfrm flipV="1">
            <a:off x="-14516" y="531858"/>
            <a:ext cx="11822024" cy="21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47F838-0045-40CE-AEC1-59960CDCF1CF}"/>
              </a:ext>
            </a:extLst>
          </p:cNvPr>
          <p:cNvSpPr txBox="1"/>
          <p:nvPr/>
        </p:nvSpPr>
        <p:spPr>
          <a:xfrm>
            <a:off x="1870879" y="2086817"/>
            <a:ext cx="88485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App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 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/ Web 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기반의 프로젝트 만들기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사업성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, 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개발 목표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기능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&amp;</a:t>
            </a:r>
            <a:r>
              <a:rPr lang="ko-KR" altLang="en-US" sz="2800" dirty="0" err="1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비기능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), 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완성도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8</a:t>
            </a:r>
            <a:r>
              <a:rPr lang="ko-KR" altLang="en-US" sz="2800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월 </a:t>
            </a:r>
            <a:r>
              <a:rPr lang="en-US" altLang="ko-KR" sz="2800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14</a:t>
            </a:r>
            <a:r>
              <a:rPr lang="ko-KR" altLang="en-US" sz="2800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일 </a:t>
            </a:r>
            <a:r>
              <a:rPr lang="en-US" altLang="ko-KR" sz="2800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/ 21</a:t>
            </a:r>
            <a:r>
              <a:rPr lang="ko-KR" altLang="en-US" sz="2800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일 </a:t>
            </a:r>
            <a:r>
              <a:rPr lang="en-US" altLang="ko-KR" sz="2800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/ 28</a:t>
            </a:r>
            <a:r>
              <a:rPr lang="ko-KR" altLang="en-US" sz="2800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일 토요일 등원</a:t>
            </a:r>
          </a:p>
        </p:txBody>
      </p:sp>
    </p:spTree>
    <p:extLst>
      <p:ext uri="{BB962C8B-B14F-4D97-AF65-F5344CB8AC3E}">
        <p14:creationId xmlns:p14="http://schemas.microsoft.com/office/powerpoint/2010/main" val="200284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C879A-6146-4D1C-8663-F55DEB72D6CC}"/>
              </a:ext>
            </a:extLst>
          </p:cNvPr>
          <p:cNvSpPr txBox="1"/>
          <p:nvPr/>
        </p:nvSpPr>
        <p:spPr>
          <a:xfrm>
            <a:off x="1146677" y="35487"/>
            <a:ext cx="5813419" cy="502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8/31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성과물 발표회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3189-2028-4080-AE60-D8F8771944C1}"/>
              </a:ext>
            </a:extLst>
          </p:cNvPr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DA8536-5927-4873-97EE-A8F56621802A}"/>
              </a:ext>
            </a:extLst>
          </p:cNvPr>
          <p:cNvCxnSpPr/>
          <p:nvPr/>
        </p:nvCxnSpPr>
        <p:spPr>
          <a:xfrm flipV="1">
            <a:off x="-14516" y="531858"/>
            <a:ext cx="11822024" cy="21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4DB67B41-C1B9-4AD3-A703-B08D21266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93648"/>
              </p:ext>
            </p:extLst>
          </p:nvPr>
        </p:nvGraphicFramePr>
        <p:xfrm>
          <a:off x="2135580" y="2445777"/>
          <a:ext cx="7920840" cy="225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140">
                  <a:extLst>
                    <a:ext uri="{9D8B030D-6E8A-4147-A177-3AD203B41FA5}">
                      <a16:colId xmlns:a16="http://schemas.microsoft.com/office/drawing/2014/main" val="4285151575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128840706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2592464864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4205480165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1134440242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352911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7/31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8/4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8/9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8/10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8/10~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8/30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8/31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507527"/>
                  </a:ext>
                </a:extLst>
              </a:tr>
              <a:tr h="155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프로젝트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기획발표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Database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UI/UX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3</a:t>
                      </a:r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차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프로제트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기간 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최종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성과물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발표회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4246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C6C6A5E-9476-4466-A0DF-F2CE7305CFDC}"/>
              </a:ext>
            </a:extLst>
          </p:cNvPr>
          <p:cNvSpPr/>
          <p:nvPr/>
        </p:nvSpPr>
        <p:spPr>
          <a:xfrm>
            <a:off x="8730343" y="2461374"/>
            <a:ext cx="1326077" cy="2240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4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713050A-0A3B-46F4-98D1-0FA63EFC771B}"/>
              </a:ext>
            </a:extLst>
          </p:cNvPr>
          <p:cNvGrpSpPr/>
          <p:nvPr/>
        </p:nvGrpSpPr>
        <p:grpSpPr>
          <a:xfrm>
            <a:off x="9017391" y="3690001"/>
            <a:ext cx="2972997" cy="2957257"/>
            <a:chOff x="7371471" y="1955409"/>
            <a:chExt cx="4436037" cy="453565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2BEF5C5-E7D0-4C2A-B77F-ED2CF300A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7999" y="2501559"/>
              <a:ext cx="3989509" cy="398950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7C3DA3E-BA27-4925-A919-E1D16CCB1CE2}"/>
                </a:ext>
              </a:extLst>
            </p:cNvPr>
            <p:cNvSpPr/>
            <p:nvPr/>
          </p:nvSpPr>
          <p:spPr>
            <a:xfrm>
              <a:off x="7371471" y="1955409"/>
              <a:ext cx="1181686" cy="1128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EC879A-6146-4D1C-8663-F55DEB72D6CC}"/>
              </a:ext>
            </a:extLst>
          </p:cNvPr>
          <p:cNvSpPr txBox="1"/>
          <p:nvPr/>
        </p:nvSpPr>
        <p:spPr>
          <a:xfrm>
            <a:off x="1146677" y="35487"/>
            <a:ext cx="5813419" cy="502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8/31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성과물 발표회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3189-2028-4080-AE60-D8F8771944C1}"/>
              </a:ext>
            </a:extLst>
          </p:cNvPr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DA8536-5927-4873-97EE-A8F56621802A}"/>
              </a:ext>
            </a:extLst>
          </p:cNvPr>
          <p:cNvCxnSpPr/>
          <p:nvPr/>
        </p:nvCxnSpPr>
        <p:spPr>
          <a:xfrm flipV="1">
            <a:off x="-14516" y="531858"/>
            <a:ext cx="11822024" cy="21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9D3919-5529-4296-B8BB-D465E2CE210F}"/>
              </a:ext>
            </a:extLst>
          </p:cNvPr>
          <p:cNvSpPr txBox="1"/>
          <p:nvPr/>
        </p:nvSpPr>
        <p:spPr>
          <a:xfrm>
            <a:off x="1888692" y="2111599"/>
            <a:ext cx="88485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프로젝트 발표는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10 ~ 15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분 가량 진행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en-US" altLang="ko-KR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8</a:t>
            </a:r>
            <a:r>
              <a:rPr lang="ko-KR" altLang="en-US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월 </a:t>
            </a:r>
            <a:r>
              <a:rPr lang="en-US" altLang="ko-KR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26</a:t>
            </a:r>
            <a:r>
              <a:rPr lang="ko-KR" altLang="en-US" sz="2800" b="1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일 자정</a:t>
            </a:r>
            <a:r>
              <a:rPr lang="ko-KR" altLang="en-US" sz="280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까지 산출물 제출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en-US" altLang="ko-KR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8</a:t>
            </a:r>
            <a:r>
              <a:rPr lang="ko-KR" altLang="en-US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월 </a:t>
            </a:r>
            <a:r>
              <a:rPr lang="en-US" altLang="ko-KR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30</a:t>
            </a:r>
            <a:r>
              <a:rPr lang="ko-KR" altLang="en-US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일 자정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까지 발표자료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(PPT)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 카톡 전송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7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C879A-6146-4D1C-8663-F55DEB72D6CC}"/>
              </a:ext>
            </a:extLst>
          </p:cNvPr>
          <p:cNvSpPr txBox="1"/>
          <p:nvPr/>
        </p:nvSpPr>
        <p:spPr>
          <a:xfrm>
            <a:off x="1146677" y="35487"/>
            <a:ext cx="5813419" cy="502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프로젝트 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3189-2028-4080-AE60-D8F8771944C1}"/>
              </a:ext>
            </a:extLst>
          </p:cNvPr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DA8536-5927-4873-97EE-A8F56621802A}"/>
              </a:ext>
            </a:extLst>
          </p:cNvPr>
          <p:cNvCxnSpPr/>
          <p:nvPr/>
        </p:nvCxnSpPr>
        <p:spPr>
          <a:xfrm flipV="1">
            <a:off x="-14516" y="531858"/>
            <a:ext cx="11822024" cy="21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2A639A9A-0A8A-49D2-9C07-E88D7CFDA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56168"/>
              </p:ext>
            </p:extLst>
          </p:nvPr>
        </p:nvGraphicFramePr>
        <p:xfrm>
          <a:off x="2135580" y="2517029"/>
          <a:ext cx="7920840" cy="225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140">
                  <a:extLst>
                    <a:ext uri="{9D8B030D-6E8A-4147-A177-3AD203B41FA5}">
                      <a16:colId xmlns:a16="http://schemas.microsoft.com/office/drawing/2014/main" val="4285151575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128840706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2592464864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4205480165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1134440242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352911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7/31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8/4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8/9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8/10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8/23~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8/30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8/31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507527"/>
                  </a:ext>
                </a:extLst>
              </a:tr>
              <a:tr h="155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프로젝트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기획발표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Database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UI/UX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3</a:t>
                      </a:r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차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프로제트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기간 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최종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성과물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발표회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4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39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DC4BA5EC-9B3A-4818-9CDF-ECF3A02C8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66586"/>
              </p:ext>
            </p:extLst>
          </p:nvPr>
        </p:nvGraphicFramePr>
        <p:xfrm>
          <a:off x="2135580" y="2445777"/>
          <a:ext cx="7920840" cy="225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140">
                  <a:extLst>
                    <a:ext uri="{9D8B030D-6E8A-4147-A177-3AD203B41FA5}">
                      <a16:colId xmlns:a16="http://schemas.microsoft.com/office/drawing/2014/main" val="4285151575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128840706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2592464864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4205480165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1134440242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352911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7/31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8/4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8/9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8/10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8/23~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8/30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8/31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507527"/>
                  </a:ext>
                </a:extLst>
              </a:tr>
              <a:tr h="155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프로젝트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기획발표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Database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UI/UX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3</a:t>
                      </a:r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차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프로제트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기간 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최종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성과물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발표회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4246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D686D0-54B7-4A7C-9E4D-84337F1334CC}"/>
              </a:ext>
            </a:extLst>
          </p:cNvPr>
          <p:cNvSpPr/>
          <p:nvPr/>
        </p:nvSpPr>
        <p:spPr>
          <a:xfrm>
            <a:off x="2135580" y="2461374"/>
            <a:ext cx="1326077" cy="2240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C879A-6146-4D1C-8663-F55DEB72D6CC}"/>
              </a:ext>
            </a:extLst>
          </p:cNvPr>
          <p:cNvSpPr txBox="1"/>
          <p:nvPr/>
        </p:nvSpPr>
        <p:spPr>
          <a:xfrm>
            <a:off x="1146677" y="35487"/>
            <a:ext cx="5813419" cy="502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7/31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멘토링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3189-2028-4080-AE60-D8F8771944C1}"/>
              </a:ext>
            </a:extLst>
          </p:cNvPr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DA8536-5927-4873-97EE-A8F56621802A}"/>
              </a:ext>
            </a:extLst>
          </p:cNvPr>
          <p:cNvCxnSpPr/>
          <p:nvPr/>
        </p:nvCxnSpPr>
        <p:spPr>
          <a:xfrm flipV="1">
            <a:off x="-14516" y="531858"/>
            <a:ext cx="11822024" cy="21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12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C879A-6146-4D1C-8663-F55DEB72D6CC}"/>
              </a:ext>
            </a:extLst>
          </p:cNvPr>
          <p:cNvSpPr txBox="1"/>
          <p:nvPr/>
        </p:nvSpPr>
        <p:spPr>
          <a:xfrm>
            <a:off x="1146677" y="35487"/>
            <a:ext cx="5813419" cy="502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7/31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멘토링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3189-2028-4080-AE60-D8F8771944C1}"/>
              </a:ext>
            </a:extLst>
          </p:cNvPr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DA8536-5927-4873-97EE-A8F56621802A}"/>
              </a:ext>
            </a:extLst>
          </p:cNvPr>
          <p:cNvCxnSpPr/>
          <p:nvPr/>
        </p:nvCxnSpPr>
        <p:spPr>
          <a:xfrm flipV="1">
            <a:off x="-14516" y="531858"/>
            <a:ext cx="11822024" cy="21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BE50D8-1385-417C-A6B3-9A118C5231E4}"/>
              </a:ext>
            </a:extLst>
          </p:cNvPr>
          <p:cNvSpPr txBox="1"/>
          <p:nvPr/>
        </p:nvSpPr>
        <p:spPr>
          <a:xfrm>
            <a:off x="1544262" y="1956823"/>
            <a:ext cx="98056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강성관 실장님과 프로젝트 멘토링 진행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프로젝트 아이디어 실현 가능성 파악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프로젝트 산출물 영상 시청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en-US" altLang="ko-KR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7</a:t>
            </a:r>
            <a:r>
              <a:rPr lang="ko-KR" altLang="en-US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월 </a:t>
            </a:r>
            <a:r>
              <a:rPr lang="en-US" altLang="ko-KR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30</a:t>
            </a:r>
            <a:r>
              <a:rPr lang="ko-KR" altLang="en-US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일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까지 기획서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멘토링용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), 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브레인 </a:t>
            </a:r>
            <a:r>
              <a:rPr lang="ko-KR" altLang="en-US" sz="2800" dirty="0" err="1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스토밍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 작성 후 제출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3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C879A-6146-4D1C-8663-F55DEB72D6CC}"/>
              </a:ext>
            </a:extLst>
          </p:cNvPr>
          <p:cNvSpPr txBox="1"/>
          <p:nvPr/>
        </p:nvSpPr>
        <p:spPr>
          <a:xfrm>
            <a:off x="1146677" y="35487"/>
            <a:ext cx="5813419" cy="502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8/4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기획발표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3189-2028-4080-AE60-D8F8771944C1}"/>
              </a:ext>
            </a:extLst>
          </p:cNvPr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DA8536-5927-4873-97EE-A8F56621802A}"/>
              </a:ext>
            </a:extLst>
          </p:cNvPr>
          <p:cNvCxnSpPr/>
          <p:nvPr/>
        </p:nvCxnSpPr>
        <p:spPr>
          <a:xfrm flipV="1">
            <a:off x="-14516" y="531858"/>
            <a:ext cx="11822024" cy="21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5E3AFC53-918E-4387-992F-8CCC20721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79852"/>
              </p:ext>
            </p:extLst>
          </p:nvPr>
        </p:nvGraphicFramePr>
        <p:xfrm>
          <a:off x="2135580" y="2445777"/>
          <a:ext cx="7920840" cy="225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140">
                  <a:extLst>
                    <a:ext uri="{9D8B030D-6E8A-4147-A177-3AD203B41FA5}">
                      <a16:colId xmlns:a16="http://schemas.microsoft.com/office/drawing/2014/main" val="4285151575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128840706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2592464864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4205480165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1134440242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352911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7/31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8/4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8/9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8/10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8/23~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8/30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8/31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507527"/>
                  </a:ext>
                </a:extLst>
              </a:tr>
              <a:tr h="155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프로젝트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기획발표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Database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UI/UX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3</a:t>
                      </a:r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차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프로제트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기간 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최종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성과물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발표회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4246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A61948-EB3C-446E-A7CD-E74A7683A945}"/>
              </a:ext>
            </a:extLst>
          </p:cNvPr>
          <p:cNvSpPr/>
          <p:nvPr/>
        </p:nvSpPr>
        <p:spPr>
          <a:xfrm>
            <a:off x="3447807" y="2461374"/>
            <a:ext cx="1326077" cy="2240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5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C879A-6146-4D1C-8663-F55DEB72D6CC}"/>
              </a:ext>
            </a:extLst>
          </p:cNvPr>
          <p:cNvSpPr txBox="1"/>
          <p:nvPr/>
        </p:nvSpPr>
        <p:spPr>
          <a:xfrm>
            <a:off x="1146677" y="35487"/>
            <a:ext cx="5813419" cy="502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8/4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기획발표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3189-2028-4080-AE60-D8F8771944C1}"/>
              </a:ext>
            </a:extLst>
          </p:cNvPr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DA8536-5927-4873-97EE-A8F56621802A}"/>
              </a:ext>
            </a:extLst>
          </p:cNvPr>
          <p:cNvCxnSpPr/>
          <p:nvPr/>
        </p:nvCxnSpPr>
        <p:spPr>
          <a:xfrm flipV="1">
            <a:off x="-14516" y="531858"/>
            <a:ext cx="11822024" cy="21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9AC038-2860-42CF-B732-CAC001080EF0}"/>
              </a:ext>
            </a:extLst>
          </p:cNvPr>
          <p:cNvSpPr txBox="1"/>
          <p:nvPr/>
        </p:nvSpPr>
        <p:spPr>
          <a:xfrm>
            <a:off x="1899136" y="2180492"/>
            <a:ext cx="88485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내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·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외부의 심사위원 초청 후 기획 발표 진행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심사위원과의 아이디어 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Build Up</a:t>
            </a:r>
          </a:p>
          <a:p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기획 재조정 및 기획 발전의 시간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en-US" altLang="ko-KR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8</a:t>
            </a:r>
            <a:r>
              <a:rPr lang="ko-KR" altLang="en-US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월 </a:t>
            </a:r>
            <a:r>
              <a:rPr lang="en-US" altLang="ko-KR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3</a:t>
            </a:r>
            <a:r>
              <a:rPr lang="ko-KR" altLang="en-US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일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까지 기획서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기획발표용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)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 작성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76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C879A-6146-4D1C-8663-F55DEB72D6CC}"/>
              </a:ext>
            </a:extLst>
          </p:cNvPr>
          <p:cNvSpPr txBox="1"/>
          <p:nvPr/>
        </p:nvSpPr>
        <p:spPr>
          <a:xfrm>
            <a:off x="1146677" y="35487"/>
            <a:ext cx="5813419" cy="502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산출물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3189-2028-4080-AE60-D8F8771944C1}"/>
              </a:ext>
            </a:extLst>
          </p:cNvPr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DA8536-5927-4873-97EE-A8F56621802A}"/>
              </a:ext>
            </a:extLst>
          </p:cNvPr>
          <p:cNvCxnSpPr/>
          <p:nvPr/>
        </p:nvCxnSpPr>
        <p:spPr>
          <a:xfrm flipV="1">
            <a:off x="-14516" y="531858"/>
            <a:ext cx="11822024" cy="21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375354-307D-4294-B2F0-8637AB018C50}"/>
              </a:ext>
            </a:extLst>
          </p:cNvPr>
          <p:cNvSpPr txBox="1"/>
          <p:nvPr/>
        </p:nvSpPr>
        <p:spPr>
          <a:xfrm>
            <a:off x="1671709" y="2305615"/>
            <a:ext cx="8848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김동원 실장님의 프로젝트 산출물 영상 시청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팀 별 프로젝트 산출물 작성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en-US" altLang="ko-KR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8</a:t>
            </a:r>
            <a:r>
              <a:rPr lang="ko-KR" altLang="en-US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월 </a:t>
            </a:r>
            <a:r>
              <a:rPr lang="en-US" altLang="ko-KR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9</a:t>
            </a:r>
            <a:r>
              <a:rPr lang="ko-KR" altLang="en-US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일 오전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까지 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1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차 산출물 제출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en-US" altLang="ko-KR" sz="2000" dirty="0">
                <a:solidFill>
                  <a:srgbClr val="4472C4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* </a:t>
            </a:r>
            <a:r>
              <a:rPr lang="ko-KR" altLang="en-US" sz="2000" dirty="0">
                <a:solidFill>
                  <a:srgbClr val="4472C4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기획서</a:t>
            </a:r>
            <a:r>
              <a:rPr lang="en-US" altLang="ko-KR" sz="2000" dirty="0">
                <a:solidFill>
                  <a:srgbClr val="4472C4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rgbClr val="4472C4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수정본</a:t>
            </a:r>
            <a:r>
              <a:rPr lang="en-US" altLang="ko-KR" sz="2000" dirty="0">
                <a:solidFill>
                  <a:srgbClr val="4472C4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), WBS, </a:t>
            </a:r>
            <a:r>
              <a:rPr lang="ko-KR" altLang="en-US" sz="2000" dirty="0">
                <a:solidFill>
                  <a:srgbClr val="4472C4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요구사항정의서</a:t>
            </a:r>
            <a:r>
              <a:rPr lang="en-US" altLang="ko-KR" sz="2000" dirty="0">
                <a:solidFill>
                  <a:srgbClr val="4472C4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rgbClr val="4472C4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요구사항분석서</a:t>
            </a:r>
            <a:r>
              <a:rPr lang="en-US" altLang="ko-KR" sz="2000" dirty="0">
                <a:solidFill>
                  <a:srgbClr val="4472C4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(ERD), </a:t>
            </a:r>
            <a:r>
              <a:rPr lang="ko-KR" altLang="en-US" sz="2000" dirty="0">
                <a:solidFill>
                  <a:srgbClr val="4472C4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테이블 명세서</a:t>
            </a:r>
            <a:endParaRPr lang="en-US" altLang="ko-KR" sz="2000" dirty="0">
              <a:solidFill>
                <a:srgbClr val="4472C4"/>
              </a:solidFill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22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C879A-6146-4D1C-8663-F55DEB72D6CC}"/>
              </a:ext>
            </a:extLst>
          </p:cNvPr>
          <p:cNvSpPr txBox="1"/>
          <p:nvPr/>
        </p:nvSpPr>
        <p:spPr>
          <a:xfrm>
            <a:off x="1146677" y="35487"/>
            <a:ext cx="5813419" cy="502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8/9 </a:t>
            </a:r>
            <a:r>
              <a:rPr lang="en-US" altLang="ko-KR" sz="2667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DataBase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멘토링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3189-2028-4080-AE60-D8F8771944C1}"/>
              </a:ext>
            </a:extLst>
          </p:cNvPr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DA8536-5927-4873-97EE-A8F56621802A}"/>
              </a:ext>
            </a:extLst>
          </p:cNvPr>
          <p:cNvCxnSpPr/>
          <p:nvPr/>
        </p:nvCxnSpPr>
        <p:spPr>
          <a:xfrm flipV="1">
            <a:off x="-14516" y="531858"/>
            <a:ext cx="11822024" cy="21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92EEB949-1CCA-4BD6-A2D9-E9F180D3B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15783"/>
              </p:ext>
            </p:extLst>
          </p:nvPr>
        </p:nvGraphicFramePr>
        <p:xfrm>
          <a:off x="2135580" y="2445777"/>
          <a:ext cx="7920840" cy="225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140">
                  <a:extLst>
                    <a:ext uri="{9D8B030D-6E8A-4147-A177-3AD203B41FA5}">
                      <a16:colId xmlns:a16="http://schemas.microsoft.com/office/drawing/2014/main" val="4285151575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128840706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2592464864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4205480165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1134440242"/>
                    </a:ext>
                  </a:extLst>
                </a:gridCol>
                <a:gridCol w="1320140">
                  <a:extLst>
                    <a:ext uri="{9D8B030D-6E8A-4147-A177-3AD203B41FA5}">
                      <a16:colId xmlns:a16="http://schemas.microsoft.com/office/drawing/2014/main" val="352911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7/31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8/4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8/9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8/10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8/23~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8/30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8/31</a:t>
                      </a:r>
                      <a:endParaRPr lang="ko-KR" altLang="en-US" sz="20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507527"/>
                  </a:ext>
                </a:extLst>
              </a:tr>
              <a:tr h="155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프로젝트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기획발표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Database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UI/UX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멘토링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3</a:t>
                      </a:r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차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프로제트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기간 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최종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성과물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넥슨Lv1고딕 Low OTF" panose="00000500000000000000" pitchFamily="50" charset="-127"/>
                          <a:ea typeface="넥슨Lv1고딕 Low OTF" panose="00000500000000000000" pitchFamily="50" charset="-127"/>
                        </a:rPr>
                        <a:t>발표회</a:t>
                      </a:r>
                      <a:endParaRPr lang="en-US" altLang="ko-KR" sz="1800" dirty="0">
                        <a:latin typeface="넥슨Lv1고딕 Low OTF" panose="00000500000000000000" pitchFamily="50" charset="-127"/>
                        <a:ea typeface="넥슨Lv1고딕 Low OTF" panose="00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4246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E6758F-9CE0-4B9F-9F91-DAE0F6382721}"/>
              </a:ext>
            </a:extLst>
          </p:cNvPr>
          <p:cNvSpPr/>
          <p:nvPr/>
        </p:nvSpPr>
        <p:spPr>
          <a:xfrm>
            <a:off x="4771909" y="2461374"/>
            <a:ext cx="1326077" cy="2240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2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C879A-6146-4D1C-8663-F55DEB72D6CC}"/>
              </a:ext>
            </a:extLst>
          </p:cNvPr>
          <p:cNvSpPr txBox="1"/>
          <p:nvPr/>
        </p:nvSpPr>
        <p:spPr>
          <a:xfrm>
            <a:off x="1146677" y="35487"/>
            <a:ext cx="5813419" cy="502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8/9 </a:t>
            </a:r>
            <a:r>
              <a:rPr lang="en-US" altLang="ko-KR" sz="2667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DataBase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멘토링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3189-2028-4080-AE60-D8F8771944C1}"/>
              </a:ext>
            </a:extLst>
          </p:cNvPr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DA8536-5927-4873-97EE-A8F56621802A}"/>
              </a:ext>
            </a:extLst>
          </p:cNvPr>
          <p:cNvCxnSpPr/>
          <p:nvPr/>
        </p:nvCxnSpPr>
        <p:spPr>
          <a:xfrm flipV="1">
            <a:off x="-14516" y="531858"/>
            <a:ext cx="11822024" cy="21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A7801EC-18C6-495B-85D9-5B9711E5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36" y="3234984"/>
            <a:ext cx="3136216" cy="2960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82FD10-7854-44E6-80E7-11B371C8A5D8}"/>
              </a:ext>
            </a:extLst>
          </p:cNvPr>
          <p:cNvSpPr txBox="1"/>
          <p:nvPr/>
        </p:nvSpPr>
        <p:spPr>
          <a:xfrm>
            <a:off x="1146677" y="2111599"/>
            <a:ext cx="88485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프로젝트 주제 기반의 </a:t>
            </a:r>
            <a:r>
              <a:rPr lang="en-US" altLang="ko-KR" sz="2800" dirty="0" err="1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DataBase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 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설계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설계한 </a:t>
            </a:r>
            <a:r>
              <a:rPr lang="en-US" altLang="ko-KR" sz="2800" dirty="0" err="1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DataBase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 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관련 문서 </a:t>
            </a:r>
            <a:r>
              <a:rPr lang="ko-KR" altLang="en-US" sz="2800" dirty="0" err="1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컨펌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 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진행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en-US" altLang="ko-KR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8</a:t>
            </a:r>
            <a:r>
              <a:rPr lang="ko-KR" altLang="en-US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월 </a:t>
            </a:r>
            <a:r>
              <a:rPr lang="en-US" altLang="ko-KR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8</a:t>
            </a:r>
            <a:r>
              <a:rPr lang="ko-KR" altLang="en-US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일</a:t>
            </a:r>
            <a:r>
              <a:rPr lang="en-US" altLang="ko-KR" sz="2800" b="1" dirty="0">
                <a:solidFill>
                  <a:srgbClr val="FF0000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 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까지 </a:t>
            </a:r>
            <a:r>
              <a:rPr lang="en-US" altLang="ko-KR" sz="2800" dirty="0" err="1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DataBase</a:t>
            </a:r>
            <a:r>
              <a:rPr lang="en-US" altLang="ko-KR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 </a:t>
            </a:r>
            <a:r>
              <a:rPr lang="ko-KR" altLang="en-US" sz="2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관련 문서 작성 완료</a:t>
            </a:r>
            <a:endParaRPr lang="en-US" altLang="ko-KR" sz="2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r>
              <a:rPr lang="en-US" altLang="ko-KR" sz="2400" dirty="0">
                <a:solidFill>
                  <a:srgbClr val="4472C4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*</a:t>
            </a:r>
            <a:r>
              <a:rPr lang="ko-KR" altLang="en-US" sz="2400" dirty="0">
                <a:solidFill>
                  <a:srgbClr val="4472C4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데이터베이스요구사항분석서</a:t>
            </a:r>
            <a:r>
              <a:rPr lang="en-US" altLang="ko-KR" sz="2400" dirty="0">
                <a:solidFill>
                  <a:srgbClr val="4472C4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(ERD), </a:t>
            </a:r>
            <a:r>
              <a:rPr lang="ko-KR" altLang="en-US" sz="2400" dirty="0">
                <a:solidFill>
                  <a:srgbClr val="4472C4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테이블명세서</a:t>
            </a:r>
            <a:endParaRPr lang="en-US" altLang="ko-KR" sz="2800" dirty="0">
              <a:solidFill>
                <a:srgbClr val="4472C4"/>
              </a:solidFill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9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437</Words>
  <Application>Microsoft Office PowerPoint</Application>
  <PresentationFormat>와이드스크린</PresentationFormat>
  <Paragraphs>201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나눔바른고딕</vt:lpstr>
      <vt:lpstr>나눔스퀘어 Light</vt:lpstr>
      <vt:lpstr>나눔스퀘어 ExtraBold</vt:lpstr>
      <vt:lpstr>넥슨Lv1고딕 Low OTF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리현</dc:creator>
  <cp:lastModifiedBy>JUSTIN</cp:lastModifiedBy>
  <cp:revision>104</cp:revision>
  <dcterms:created xsi:type="dcterms:W3CDTF">2021-06-06T15:29:26Z</dcterms:created>
  <dcterms:modified xsi:type="dcterms:W3CDTF">2021-07-19T15:41:40Z</dcterms:modified>
</cp:coreProperties>
</file>