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1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49E0-52B4-6941-8A08-55D13FC0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91555-CF26-F44A-8C27-EC57BE726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2A32-C14F-BB4F-8313-EF11A478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22B9-BE32-E64F-B562-C8257F6F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E83F-6F4F-2B4C-9BE9-71A5D78A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E0B0-B5E9-5E4F-8EAC-A2A4736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498BD-2C3D-7143-B97B-45A1832AB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65BC-3CF4-7C48-A649-DE9CE163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644E-40BB-9A4D-A9AA-DC87DCA0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C897-E73A-DB4D-B70B-7933D2F4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0DE74-C789-454E-8D14-AB63DE43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D417B-1D96-1642-BDA4-1111DA046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BEB0-F225-8846-B790-F5AD43C6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FC50-41D1-744B-8216-6B22C4FD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0B90-666F-8A49-886F-F4850789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55B0-ED11-7B4F-B973-D494609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AFD5-659D-DF46-A0F7-531E89D5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4790-1A7D-464D-AE92-5395079F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E347-5104-524F-A81F-867DD13F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AB83-A342-244C-9642-63900E2D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9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8DBF-35CC-0146-9795-C98351CC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371B8-1482-504E-B2EB-085A61FE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22BB-CCB0-984B-83A4-7F61A75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0EEF-25DC-774B-94DE-381A7F0C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BC76-3325-A542-B9EF-1032D1F8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9653-CF20-0D4A-A5CD-900D0FAF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F17B-1794-1F4A-A1B9-8E4F0C86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7745A-BC2B-1948-932D-11BD4889E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B2724-2EF1-A649-B68A-D3A18EB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5FC8D-5AD5-F74E-BC9F-D3D63CA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ED628-8A61-2C4D-90CA-25553003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20C8-2247-B54F-A318-F31EFDE6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4286-6293-B741-B049-8D6532B0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924C3-908B-324C-B0D1-62CE1F13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8780C-42B2-454B-816A-14DE30D07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8CD6E-54F2-3647-AAC4-5B55D8130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70AF7-372D-314E-BB4D-9E9A7C1A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A194F-8D33-D743-AB98-7AF7E364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48DB7-5F70-AC48-90AF-AC770D7B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FD7B-8492-654F-8F9E-233D896A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184DA-8CD8-8848-A133-76743E4D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6000E-5B99-C240-9457-66D674DD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67741-8487-C349-A889-A05785DE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F8A89-26F2-A24F-82AE-7448ED3C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30896-81F6-C944-A925-EC69AF30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867A0-1683-604C-84A4-F5DB46C2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9DFA-54E6-7A41-8E51-3D6AF91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643-34A6-2043-9DE1-FCCCD097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DC6F7-4FAF-A74B-99C1-CF694038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69665-8DCB-FB41-B413-1EB91008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ED93B-1DE4-4C4F-9AA7-66F9C727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598E9-88C9-7C48-84BF-2E062BA9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270-8555-5541-A24C-8EFB7A6D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EFFAC-7B73-794B-8157-338B99102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B8590-113B-2040-B830-B3C0CD68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A506-948F-1642-B194-0011FB53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4C65D-35B0-7F48-BC04-7545C412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BB7EA-FD85-FA4A-BD59-567E7EC1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D3BA0-A0B7-DA48-BE55-6CA27B41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05BA-B284-A440-8B39-BFDE66FF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6460-359D-5E4F-8C0D-81895F72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0C3-062B-014B-B49F-EEECCACC0B38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28B1-DBCE-A247-98AF-EF72E961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4CFC-8DE2-984C-9501-3882904B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4A3D-B8C6-9F4F-B0E7-2C9782EAC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4FE464-D654-AF4C-B28E-4C956E40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67" y="792707"/>
            <a:ext cx="7839529" cy="4340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90901-BD49-234E-B2F1-750AFE943434}"/>
              </a:ext>
            </a:extLst>
          </p:cNvPr>
          <p:cNvSpPr txBox="1"/>
          <p:nvPr/>
        </p:nvSpPr>
        <p:spPr>
          <a:xfrm rot="16200000">
            <a:off x="1410790" y="277844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1A61-5052-2940-9F65-8E20949FC608}"/>
              </a:ext>
            </a:extLst>
          </p:cNvPr>
          <p:cNvSpPr txBox="1"/>
          <p:nvPr/>
        </p:nvSpPr>
        <p:spPr>
          <a:xfrm>
            <a:off x="5203374" y="52037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C6FD5-8F42-8B4C-B0B4-8D2ED965FA08}"/>
              </a:ext>
            </a:extLst>
          </p:cNvPr>
          <p:cNvSpPr txBox="1"/>
          <p:nvPr/>
        </p:nvSpPr>
        <p:spPr>
          <a:xfrm>
            <a:off x="1757311" y="79270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+170V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8CAED-3A0D-EA46-A6EA-0EAFB8C88757}"/>
              </a:ext>
            </a:extLst>
          </p:cNvPr>
          <p:cNvSpPr txBox="1"/>
          <p:nvPr/>
        </p:nvSpPr>
        <p:spPr>
          <a:xfrm>
            <a:off x="1757311" y="48872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-170V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B195E-9E8E-D846-A9C9-3F26DF649623}"/>
              </a:ext>
            </a:extLst>
          </p:cNvPr>
          <p:cNvSpPr txBox="1"/>
          <p:nvPr/>
        </p:nvSpPr>
        <p:spPr>
          <a:xfrm>
            <a:off x="9770125" y="271689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0.1 sec</a:t>
            </a:r>
          </a:p>
        </p:txBody>
      </p:sp>
    </p:spTree>
    <p:extLst>
      <p:ext uri="{BB962C8B-B14F-4D97-AF65-F5344CB8AC3E}">
        <p14:creationId xmlns:p14="http://schemas.microsoft.com/office/powerpoint/2010/main" val="221665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1</cp:revision>
  <dcterms:created xsi:type="dcterms:W3CDTF">2018-04-29T01:52:11Z</dcterms:created>
  <dcterms:modified xsi:type="dcterms:W3CDTF">2018-04-29T01:57:38Z</dcterms:modified>
</cp:coreProperties>
</file>