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2160" y="-120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40568"/>
            <a:ext cx="77724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64008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A24C-D45B-264C-BA9B-C4AFDDE94AFE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47CB-593F-1D44-8EDF-2CEBB3CE9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8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A24C-D45B-264C-BA9B-C4AFDDE94AFE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47CB-593F-1D44-8EDF-2CEBB3CE9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5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6185"/>
            <a:ext cx="205740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66185"/>
            <a:ext cx="601980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A24C-D45B-264C-BA9B-C4AFDDE94AFE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47CB-593F-1D44-8EDF-2CEBB3CE9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10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A24C-D45B-264C-BA9B-C4AFDDE94AFE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47CB-593F-1D44-8EDF-2CEBB3CE9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83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875867"/>
            <a:ext cx="77724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75618"/>
            <a:ext cx="77724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A24C-D45B-264C-BA9B-C4AFDDE94AFE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47CB-593F-1D44-8EDF-2CEBB3CE9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98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1"/>
            <a:ext cx="40386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1"/>
            <a:ext cx="40386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A24C-D45B-264C-BA9B-C4AFDDE94AFE}" type="datetimeFigureOut">
              <a:rPr lang="en-US" smtClean="0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47CB-593F-1D44-8EDF-2CEBB3CE9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05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46817"/>
            <a:ext cx="404018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99833"/>
            <a:ext cx="404018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2046817"/>
            <a:ext cx="4041775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899833"/>
            <a:ext cx="4041775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A24C-D45B-264C-BA9B-C4AFDDE94AFE}" type="datetimeFigureOut">
              <a:rPr lang="en-US" smtClean="0"/>
              <a:t>4/16/18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47CB-593F-1D44-8EDF-2CEBB3CE9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A24C-D45B-264C-BA9B-C4AFDDE94AFE}" type="datetimeFigureOut">
              <a:rPr lang="en-US" smtClean="0"/>
              <a:t>4/16/18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47CB-593F-1D44-8EDF-2CEBB3CE9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53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A24C-D45B-264C-BA9B-C4AFDDE94AFE}" type="datetimeFigureOut">
              <a:rPr lang="en-US" smtClean="0"/>
              <a:t>4/16/18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47CB-593F-1D44-8EDF-2CEBB3CE9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27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64067"/>
            <a:ext cx="3008313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64067"/>
            <a:ext cx="5111750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913467"/>
            <a:ext cx="3008313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A24C-D45B-264C-BA9B-C4AFDDE94AFE}" type="datetimeFigureOut">
              <a:rPr lang="en-US" smtClean="0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47CB-593F-1D44-8EDF-2CEBB3CE9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53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6400800"/>
            <a:ext cx="54864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17033"/>
            <a:ext cx="54864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7156451"/>
            <a:ext cx="54864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A24C-D45B-264C-BA9B-C4AFDDE94AFE}" type="datetimeFigureOut">
              <a:rPr lang="en-US" smtClean="0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A47CB-593F-1D44-8EDF-2CEBB3CE9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89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6184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3601"/>
            <a:ext cx="82296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AA24C-D45B-264C-BA9B-C4AFDDE94AFE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8475134"/>
            <a:ext cx="2895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A47CB-593F-1D44-8EDF-2CEBB3CE9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06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8742" y="4055541"/>
            <a:ext cx="1710725" cy="584776"/>
          </a:xfrm>
          <a:prstGeom prst="rect">
            <a:avLst/>
          </a:prstGeom>
          <a:noFill/>
          <a:ln w="19050" cmpd="sng">
            <a:solidFill>
              <a:schemeClr val="accent1"/>
            </a:solidFill>
          </a:ln>
        </p:spPr>
        <p:txBody>
          <a:bodyPr wrap="none" rtlCol="0" anchor="ctr" anchorCtr="0">
            <a:spAutoFit/>
          </a:bodyPr>
          <a:lstStyle/>
          <a:p>
            <a:r>
              <a:rPr lang="en-US" sz="3200" b="1" dirty="0" err="1" smtClean="0">
                <a:solidFill>
                  <a:schemeClr val="accent1"/>
                </a:solidFill>
              </a:rPr>
              <a:t>Protobuf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59467" y="2995525"/>
            <a:ext cx="1246255" cy="584776"/>
          </a:xfrm>
          <a:prstGeom prst="rect">
            <a:avLst/>
          </a:prstGeom>
          <a:noFill/>
          <a:ln w="19050" cmpd="sng">
            <a:solidFill>
              <a:schemeClr val="accent1"/>
            </a:solidFill>
          </a:ln>
        </p:spPr>
        <p:txBody>
          <a:bodyPr wrap="none" rtlCol="0" anchor="ctr" anchorCtr="0">
            <a:spAutoFit/>
          </a:bodyPr>
          <a:lstStyle/>
          <a:p>
            <a:r>
              <a:rPr lang="en-US" sz="3200" b="1" dirty="0" err="1" smtClean="0">
                <a:solidFill>
                  <a:schemeClr val="accent1"/>
                </a:solidFill>
              </a:rPr>
              <a:t>Makai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1141" y="2139822"/>
            <a:ext cx="1365678" cy="584776"/>
          </a:xfrm>
          <a:prstGeom prst="rect">
            <a:avLst/>
          </a:prstGeom>
          <a:noFill/>
          <a:ln w="19050" cmpd="sng">
            <a:solidFill>
              <a:schemeClr val="accent1"/>
            </a:solidFill>
          </a:ln>
        </p:spPr>
        <p:txBody>
          <a:bodyPr wrap="none" rtlCol="0" anchor="ctr" anchorCtr="0">
            <a:spAutoFit/>
          </a:bodyPr>
          <a:lstStyle/>
          <a:p>
            <a:r>
              <a:rPr lang="en-US" sz="3200" b="1" dirty="0" err="1" smtClean="0">
                <a:solidFill>
                  <a:schemeClr val="accent1"/>
                </a:solidFill>
              </a:rPr>
              <a:t>Mauka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06381" y="5225093"/>
            <a:ext cx="1399341" cy="584776"/>
          </a:xfrm>
          <a:prstGeom prst="rect">
            <a:avLst/>
          </a:prstGeom>
          <a:noFill/>
          <a:ln w="19050" cmpd="sng">
            <a:solidFill>
              <a:schemeClr val="accent1"/>
            </a:solidFill>
          </a:ln>
        </p:spPr>
        <p:txBody>
          <a:bodyPr wrap="none" rtlCol="0" anchor="ctr" anchorCtr="0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Mongo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96904" y="1672817"/>
            <a:ext cx="3649733" cy="487196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32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204197" y="3579075"/>
            <a:ext cx="1555509" cy="1219200"/>
            <a:chOff x="3040702" y="1469859"/>
            <a:chExt cx="1555509" cy="914400"/>
          </a:xfrm>
        </p:grpSpPr>
        <p:sp>
          <p:nvSpPr>
            <p:cNvPr id="3" name="TextBox 2"/>
            <p:cNvSpPr txBox="1"/>
            <p:nvPr/>
          </p:nvSpPr>
          <p:spPr>
            <a:xfrm>
              <a:off x="3193788" y="1661867"/>
              <a:ext cx="1246255" cy="438582"/>
            </a:xfrm>
            <a:prstGeom prst="rect">
              <a:avLst/>
            </a:prstGeom>
            <a:noFill/>
            <a:ln w="19050" cmpd="sng">
              <a:noFill/>
            </a:ln>
          </p:spPr>
          <p:txBody>
            <a:bodyPr wrap="none" rtlCol="0" anchor="ctr" anchorCtr="0">
              <a:spAutoFit/>
            </a:bodyPr>
            <a:lstStyle/>
            <a:p>
              <a:r>
                <a:rPr lang="en-US" sz="3200" b="1" dirty="0" err="1" smtClean="0">
                  <a:solidFill>
                    <a:schemeClr val="accent1"/>
                  </a:solidFill>
                </a:rPr>
                <a:t>Makai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040702" y="1469859"/>
              <a:ext cx="1555509" cy="914400"/>
            </a:xfrm>
            <a:prstGeom prst="round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08133" y="3511413"/>
            <a:ext cx="1555509" cy="1219200"/>
            <a:chOff x="1524000" y="838200"/>
            <a:chExt cx="1555509" cy="914400"/>
          </a:xfrm>
        </p:grpSpPr>
        <p:sp>
          <p:nvSpPr>
            <p:cNvPr id="4" name="TextBox 3"/>
            <p:cNvSpPr txBox="1"/>
            <p:nvPr/>
          </p:nvSpPr>
          <p:spPr>
            <a:xfrm>
              <a:off x="1635463" y="1020091"/>
              <a:ext cx="1365678" cy="438582"/>
            </a:xfrm>
            <a:prstGeom prst="rect">
              <a:avLst/>
            </a:prstGeom>
            <a:noFill/>
            <a:ln w="19050" cmpd="sng">
              <a:noFill/>
            </a:ln>
          </p:spPr>
          <p:txBody>
            <a:bodyPr wrap="none" rtlCol="0" anchor="ctr" anchorCtr="0">
              <a:spAutoFit/>
            </a:bodyPr>
            <a:lstStyle/>
            <a:p>
              <a:r>
                <a:rPr lang="en-US" sz="3200" b="1" dirty="0" err="1" smtClean="0">
                  <a:solidFill>
                    <a:schemeClr val="accent1"/>
                  </a:solidFill>
                </a:rPr>
                <a:t>Mauka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524000" y="838200"/>
              <a:ext cx="1555509" cy="914400"/>
            </a:xfrm>
            <a:prstGeom prst="round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00925" y="711631"/>
            <a:ext cx="1748156" cy="1219200"/>
            <a:chOff x="1445632" y="2333088"/>
            <a:chExt cx="1748156" cy="914400"/>
          </a:xfrm>
        </p:grpSpPr>
        <p:sp>
          <p:nvSpPr>
            <p:cNvPr id="2" name="TextBox 1"/>
            <p:cNvSpPr txBox="1"/>
            <p:nvPr/>
          </p:nvSpPr>
          <p:spPr>
            <a:xfrm>
              <a:off x="1483063" y="2456879"/>
              <a:ext cx="1710725" cy="438582"/>
            </a:xfrm>
            <a:prstGeom prst="rect">
              <a:avLst/>
            </a:prstGeom>
            <a:noFill/>
            <a:ln w="19050" cmpd="sng">
              <a:noFill/>
            </a:ln>
          </p:spPr>
          <p:txBody>
            <a:bodyPr wrap="none" rtlCol="0" anchor="ctr" anchorCtr="0">
              <a:spAutoFit/>
            </a:bodyPr>
            <a:lstStyle/>
            <a:p>
              <a:r>
                <a:rPr lang="en-US" sz="3200" b="1" dirty="0" err="1" smtClean="0">
                  <a:solidFill>
                    <a:schemeClr val="accent1"/>
                  </a:solidFill>
                </a:rPr>
                <a:t>Protobuf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445632" y="2333088"/>
              <a:ext cx="1748156" cy="914400"/>
            </a:xfrm>
            <a:prstGeom prst="round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034366" y="6930022"/>
            <a:ext cx="1555509" cy="1219200"/>
            <a:chOff x="4343400" y="3124200"/>
            <a:chExt cx="1555509" cy="914400"/>
          </a:xfrm>
        </p:grpSpPr>
        <p:sp>
          <p:nvSpPr>
            <p:cNvPr id="5" name="TextBox 4"/>
            <p:cNvSpPr txBox="1"/>
            <p:nvPr/>
          </p:nvSpPr>
          <p:spPr>
            <a:xfrm>
              <a:off x="4440043" y="3320585"/>
              <a:ext cx="1399341" cy="438582"/>
            </a:xfrm>
            <a:prstGeom prst="rect">
              <a:avLst/>
            </a:prstGeom>
            <a:noFill/>
            <a:ln w="19050" cmpd="sng">
              <a:noFill/>
            </a:ln>
          </p:spPr>
          <p:txBody>
            <a:bodyPr wrap="none" rtlCol="0" anchor="ctr" anchorCtr="0">
              <a:spAutoFit/>
            </a:bodyPr>
            <a:lstStyle/>
            <a:p>
              <a:r>
                <a:rPr lang="en-US" sz="3200" b="1" dirty="0" smtClean="0">
                  <a:solidFill>
                    <a:schemeClr val="accent1"/>
                  </a:solidFill>
                </a:rPr>
                <a:t>Mongo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343400" y="3124200"/>
              <a:ext cx="1555509" cy="914400"/>
            </a:xfrm>
            <a:prstGeom prst="round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981377" y="3513952"/>
            <a:ext cx="1555509" cy="1219200"/>
            <a:chOff x="4343400" y="3124200"/>
            <a:chExt cx="1555509" cy="914400"/>
          </a:xfrm>
        </p:grpSpPr>
        <p:sp>
          <p:nvSpPr>
            <p:cNvPr id="15" name="TextBox 14"/>
            <p:cNvSpPr txBox="1"/>
            <p:nvPr/>
          </p:nvSpPr>
          <p:spPr>
            <a:xfrm>
              <a:off x="4485807" y="3320585"/>
              <a:ext cx="1315985" cy="438582"/>
            </a:xfrm>
            <a:prstGeom prst="rect">
              <a:avLst/>
            </a:prstGeom>
            <a:noFill/>
            <a:ln w="19050" cmpd="sng">
              <a:noFill/>
            </a:ln>
          </p:spPr>
          <p:txBody>
            <a:bodyPr wrap="none" rtlCol="0" anchor="ctr" anchorCtr="0">
              <a:spAutoFit/>
            </a:bodyPr>
            <a:lstStyle/>
            <a:p>
              <a:r>
                <a:rPr lang="en-US" sz="3200" b="1" dirty="0" smtClean="0">
                  <a:solidFill>
                    <a:schemeClr val="accent1"/>
                  </a:solidFill>
                </a:rPr>
                <a:t>Health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343400" y="3124200"/>
              <a:ext cx="1555509" cy="914400"/>
            </a:xfrm>
            <a:prstGeom prst="round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/>
          <p:cNvCxnSpPr>
            <a:stCxn id="8" idx="3"/>
            <a:endCxn id="10" idx="0"/>
          </p:cNvCxnSpPr>
          <p:nvPr/>
        </p:nvCxnSpPr>
        <p:spPr>
          <a:xfrm>
            <a:off x="2463642" y="4121013"/>
            <a:ext cx="2348479" cy="2809009"/>
          </a:xfrm>
          <a:prstGeom prst="line">
            <a:avLst/>
          </a:prstGeom>
          <a:ln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3"/>
            <a:endCxn id="9" idx="1"/>
          </p:cNvCxnSpPr>
          <p:nvPr/>
        </p:nvCxnSpPr>
        <p:spPr>
          <a:xfrm flipV="1">
            <a:off x="2463642" y="1321231"/>
            <a:ext cx="1437283" cy="2799782"/>
          </a:xfrm>
          <a:prstGeom prst="line">
            <a:avLst/>
          </a:prstGeom>
          <a:ln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" idx="3"/>
            <a:endCxn id="6" idx="1"/>
          </p:cNvCxnSpPr>
          <p:nvPr/>
        </p:nvCxnSpPr>
        <p:spPr>
          <a:xfrm>
            <a:off x="5649081" y="1169074"/>
            <a:ext cx="1555116" cy="3019601"/>
          </a:xfrm>
          <a:prstGeom prst="line">
            <a:avLst/>
          </a:prstGeom>
          <a:ln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0"/>
            <a:endCxn id="6" idx="1"/>
          </p:cNvCxnSpPr>
          <p:nvPr/>
        </p:nvCxnSpPr>
        <p:spPr>
          <a:xfrm flipV="1">
            <a:off x="4812121" y="4188675"/>
            <a:ext cx="2392076" cy="2741347"/>
          </a:xfrm>
          <a:prstGeom prst="line">
            <a:avLst/>
          </a:prstGeom>
          <a:ln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6" idx="3"/>
            <a:endCxn id="6" idx="1"/>
          </p:cNvCxnSpPr>
          <p:nvPr/>
        </p:nvCxnSpPr>
        <p:spPr>
          <a:xfrm>
            <a:off x="5536886" y="4123552"/>
            <a:ext cx="1667311" cy="65123"/>
          </a:xfrm>
          <a:prstGeom prst="line">
            <a:avLst/>
          </a:prstGeom>
          <a:ln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6" idx="0"/>
            <a:endCxn id="9" idx="2"/>
          </p:cNvCxnSpPr>
          <p:nvPr/>
        </p:nvCxnSpPr>
        <p:spPr>
          <a:xfrm flipV="1">
            <a:off x="4759132" y="1930831"/>
            <a:ext cx="15871" cy="1583121"/>
          </a:xfrm>
          <a:prstGeom prst="line">
            <a:avLst/>
          </a:prstGeom>
          <a:ln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3"/>
            <a:endCxn id="16" idx="1"/>
          </p:cNvCxnSpPr>
          <p:nvPr/>
        </p:nvCxnSpPr>
        <p:spPr>
          <a:xfrm>
            <a:off x="2463642" y="4121013"/>
            <a:ext cx="1517735" cy="2539"/>
          </a:xfrm>
          <a:prstGeom prst="line">
            <a:avLst/>
          </a:prstGeom>
          <a:ln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6" idx="2"/>
            <a:endCxn id="10" idx="0"/>
          </p:cNvCxnSpPr>
          <p:nvPr/>
        </p:nvCxnSpPr>
        <p:spPr>
          <a:xfrm>
            <a:off x="4759132" y="4733152"/>
            <a:ext cx="52989" cy="2196870"/>
          </a:xfrm>
          <a:prstGeom prst="line">
            <a:avLst/>
          </a:prstGeom>
          <a:ln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998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ukamak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92" y="280510"/>
            <a:ext cx="4392792" cy="3253920"/>
          </a:xfrm>
          <a:prstGeom prst="rect">
            <a:avLst/>
          </a:prstGeom>
        </p:spPr>
      </p:pic>
      <p:pic>
        <p:nvPicPr>
          <p:cNvPr id="4" name="Picture 3" descr="mongod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685" y="1881647"/>
            <a:ext cx="3586508" cy="4203075"/>
          </a:xfrm>
          <a:prstGeom prst="rect">
            <a:avLst/>
          </a:prstGeom>
        </p:spPr>
      </p:pic>
      <p:pic>
        <p:nvPicPr>
          <p:cNvPr id="5" name="Picture 4" descr="protobuf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133" y="7038260"/>
            <a:ext cx="5040060" cy="126001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894392" y="4076070"/>
            <a:ext cx="2715929" cy="2579249"/>
            <a:chOff x="1086340" y="4305579"/>
            <a:chExt cx="2715929" cy="2579249"/>
          </a:xfrm>
        </p:grpSpPr>
        <p:pic>
          <p:nvPicPr>
            <p:cNvPr id="2" name="Picture 1" descr="health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340" y="4305579"/>
              <a:ext cx="2715929" cy="212747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424105" y="6300052"/>
              <a:ext cx="218621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rgbClr val="FF0000"/>
                  </a:solidFill>
                </a:rPr>
                <a:t>OPQ Health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4078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2852</TotalTime>
  <Words>11</Words>
  <Application>Microsoft Macintosh PowerPoint</Application>
  <PresentationFormat>Custom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Johnson</dc:creator>
  <cp:lastModifiedBy>Philip Johnson</cp:lastModifiedBy>
  <cp:revision>6</cp:revision>
  <dcterms:created xsi:type="dcterms:W3CDTF">2018-04-16T20:23:09Z</dcterms:created>
  <dcterms:modified xsi:type="dcterms:W3CDTF">2018-04-18T19:57:34Z</dcterms:modified>
</cp:coreProperties>
</file>