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06ed58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a06ed58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a06ed585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a06ed585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a06ed585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a06ed585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a06ed585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a06ed585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a06ed585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a06ed585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06ed585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06ed585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K-means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N96101236 </a:t>
            </a:r>
            <a:r>
              <a:rPr lang="zh-TW"/>
              <a:t>呂盈歷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K-means </a:t>
            </a:r>
            <a:r>
              <a:rPr lang="zh-TW"/>
              <a:t>步驟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</a:t>
            </a:r>
            <a:r>
              <a:rPr lang="zh-TW"/>
              <a:t>選擇k個群聚中心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2.掃描每個像素點到群聚中心的距離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3.依照最短距離把每個像素點分成k類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4.對每一類再做一次平均，找出新的群聚中心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5.把每個像素點到新群聚中心的距離再次比較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6.重複迴圈值到新、舊群聚中心差異縮小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7.把聚類中心的 BGR 值替換到該群組所有像素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觀察圖片-挑選出K個數量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</a:t>
            </a:r>
            <a:r>
              <a:rPr lang="zh-TW"/>
              <a:t>目標想把藍天、白雲、山、湖、草原分開來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因為這張圖的區域較多，每個區域也有不同顏色做區分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因此選擇 K = 5 期望以 BGR 值把像素做分類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2.K值挑選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-隨機挑選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-手動挑選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725" y="2064800"/>
            <a:ext cx="4094650" cy="307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1176700" y="3115700"/>
            <a:ext cx="1712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隨機挑選k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[[119 161 144]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[ 33  72  50]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[ 62 104  73]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[  4  78  54]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[255 161   1]]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5299975" y="3049100"/>
            <a:ext cx="1712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隨機挑選k =5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[[ 67  86  61]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[139 136  62]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[ 99 131 136]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[254 175   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[251 252 250]]]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543975" y="192425"/>
            <a:ext cx="221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隨機5組 K分類結果</a:t>
            </a:r>
            <a:endParaRPr sz="1700"/>
          </a:p>
        </p:txBody>
      </p:sp>
      <p:sp>
        <p:nvSpPr>
          <p:cNvPr id="76" name="Google Shape;76;p16"/>
          <p:cNvSpPr txBox="1"/>
          <p:nvPr/>
        </p:nvSpPr>
        <p:spPr>
          <a:xfrm>
            <a:off x="1966950" y="4655725"/>
            <a:ext cx="61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</a:t>
            </a:r>
            <a:r>
              <a:rPr lang="zh-TW"/>
              <a:t>的起始位置影響結果，狀態不穩定，湖泊有很高的機率切不出來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700" y="973875"/>
            <a:ext cx="2847400" cy="21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6975" y="907275"/>
            <a:ext cx="2868991" cy="214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29625" y="3796575"/>
            <a:ext cx="710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以小畫家找出藍天、白雲、山脈、湖的BGR色階當作聚類中心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[255,146,0]  藍天			</a:t>
            </a:r>
            <a:r>
              <a:rPr lang="zh-TW">
                <a:solidFill>
                  <a:schemeClr val="dk1"/>
                </a:solidFill>
              </a:rPr>
              <a:t>[45,86,58]  山脈		[8,195,115] 草原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[235,234,236]  </a:t>
            </a:r>
            <a:r>
              <a:rPr lang="zh-TW"/>
              <a:t>白雲		[161,154,75] 湖泊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81907" cy="349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684250" y="192425"/>
            <a:ext cx="221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手動挑選K值</a:t>
            </a:r>
            <a:endParaRPr sz="1700"/>
          </a:p>
        </p:txBody>
      </p:sp>
      <p:sp>
        <p:nvSpPr>
          <p:cNvPr id="90" name="Google Shape;90;p18"/>
          <p:cNvSpPr txBox="1"/>
          <p:nvPr/>
        </p:nvSpPr>
        <p:spPr>
          <a:xfrm>
            <a:off x="3035350" y="3345175"/>
            <a:ext cx="3512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手動挑選 k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[[255 146   0]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[235 234 236]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[ 45  86  58]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[161 154  75]]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[8,195,115]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275" y="638825"/>
            <a:ext cx="3379450" cy="2534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3684250" y="192425"/>
            <a:ext cx="221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分散 k 挑選的範圍</a:t>
            </a:r>
            <a:endParaRPr sz="1700"/>
          </a:p>
        </p:txBody>
      </p:sp>
      <p:sp>
        <p:nvSpPr>
          <p:cNvPr id="97" name="Google Shape;97;p19"/>
          <p:cNvSpPr txBox="1"/>
          <p:nvPr/>
        </p:nvSpPr>
        <p:spPr>
          <a:xfrm>
            <a:off x="2349550" y="4196250"/>
            <a:ext cx="351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把初始 K 值平均分散到 BGR值 0~255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希望能讓圖片的各區域顏色分得比較平均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減少初始 K 值設定的差異，影響到結果</a:t>
            </a:r>
            <a:endParaRPr/>
          </a:p>
        </p:txBody>
      </p:sp>
      <p:grpSp>
        <p:nvGrpSpPr>
          <p:cNvPr id="98" name="Google Shape;98;p19"/>
          <p:cNvGrpSpPr/>
          <p:nvPr/>
        </p:nvGrpSpPr>
        <p:grpSpPr>
          <a:xfrm>
            <a:off x="48774" y="820882"/>
            <a:ext cx="2766934" cy="2997804"/>
            <a:chOff x="48775" y="820900"/>
            <a:chExt cx="3126126" cy="3220675"/>
          </a:xfrm>
        </p:grpSpPr>
        <p:pic>
          <p:nvPicPr>
            <p:cNvPr id="99" name="Google Shape;9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775" y="820900"/>
              <a:ext cx="3126126" cy="233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776" y="3155750"/>
              <a:ext cx="1133475" cy="88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19"/>
          <p:cNvGrpSpPr/>
          <p:nvPr/>
        </p:nvGrpSpPr>
        <p:grpSpPr>
          <a:xfrm>
            <a:off x="2875822" y="820876"/>
            <a:ext cx="2766922" cy="2997804"/>
            <a:chOff x="3327299" y="791225"/>
            <a:chExt cx="3109250" cy="3220675"/>
          </a:xfrm>
        </p:grpSpPr>
        <p:pic>
          <p:nvPicPr>
            <p:cNvPr id="102" name="Google Shape;102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27300" y="791225"/>
              <a:ext cx="3109249" cy="2334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27299" y="3126075"/>
              <a:ext cx="1057275" cy="8858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4" name="Google Shape;10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04300" y="820875"/>
            <a:ext cx="2947475" cy="21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4300" y="3019501"/>
            <a:ext cx="11811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