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02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54041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Андроид приложение для изучения языков MAD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7060681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Выполнила: студентка БВТ2002 Суханкина Наталья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49260"/>
            <a:ext cx="62330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Почему React Native?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17169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EAEAEA"/>
          </a:solidFill>
          <a:ln/>
        </p:spPr>
      </p:sp>
      <p:sp>
        <p:nvSpPr>
          <p:cNvPr id="6" name="Text 4"/>
          <p:cNvSpPr/>
          <p:nvPr/>
        </p:nvSpPr>
        <p:spPr>
          <a:xfrm>
            <a:off x="2648903" y="2137886"/>
            <a:ext cx="36084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Кросс-платформенность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648903" y="2618303"/>
            <a:ext cx="455521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React Native позволяет создавать мобильные приложения, которые работают как на iOS, так и на Android, используя единый код. Это значительно сокращает время и затраты на разработку.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117169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EAEAEA"/>
          </a:solidFill>
          <a:ln/>
        </p:spPr>
      </p:sp>
      <p:sp>
        <p:nvSpPr>
          <p:cNvPr id="9" name="Text 7"/>
          <p:cNvSpPr/>
          <p:nvPr/>
        </p:nvSpPr>
        <p:spPr>
          <a:xfrm>
            <a:off x="8037195" y="2137886"/>
            <a:ext cx="2962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Быстрая разработка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037195" y="2618303"/>
            <a:ext cx="455521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Благодаря использованию JavaScript и React, разработчики могут быстро создавать пользовательские интерфейсы и реализовывать функциональность приложения.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202079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EAEAEA"/>
          </a:solidFill>
          <a:ln/>
        </p:spPr>
      </p:sp>
      <p:sp>
        <p:nvSpPr>
          <p:cNvPr id="12" name="Text 10"/>
          <p:cNvSpPr/>
          <p:nvPr/>
        </p:nvSpPr>
        <p:spPr>
          <a:xfrm>
            <a:off x="2648903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Единый язык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648903" y="5703213"/>
            <a:ext cx="455521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React Native использует тот же JavaScript, что и другие фреймворки React, что позволяет разработчикам быстро адаптироваться и применять свои существующие навыки.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202079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EAEAEA"/>
          </a:solidFill>
          <a:ln/>
        </p:spPr>
      </p:sp>
      <p:sp>
        <p:nvSpPr>
          <p:cNvPr id="15" name="Text 13"/>
          <p:cNvSpPr/>
          <p:nvPr/>
        </p:nvSpPr>
        <p:spPr>
          <a:xfrm>
            <a:off x="8037195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Нативный опыт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8037195" y="5703213"/>
            <a:ext cx="455521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Несмотря на использование кросс-платформенного подхода, приложения на React Native выглядят и работают как нативные, предоставляя пользователям качественный опыт.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4061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Установка и настройка среды разработки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73705"/>
            <a:ext cx="3370064" cy="4115157"/>
          </a:xfrm>
          <a:prstGeom prst="roundRect">
            <a:avLst>
              <a:gd name="adj" fmla="val 3956"/>
            </a:avLst>
          </a:prstGeom>
          <a:solidFill>
            <a:srgbClr val="EAEAEA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195876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Выбор инструментов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023479"/>
            <a:ext cx="2925723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Определение необходимых инструментов для разработки на React Native: Node.js, npm, Expo CLI, Android Studio в зависимости от целевой платформы.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973705"/>
            <a:ext cx="3370064" cy="4115157"/>
          </a:xfrm>
          <a:prstGeom prst="roundRect">
            <a:avLst>
              <a:gd name="adj" fmla="val 3956"/>
            </a:avLst>
          </a:prstGeom>
          <a:solidFill>
            <a:srgbClr val="EAEAEA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195876"/>
            <a:ext cx="28159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Настройка проекта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3676293"/>
            <a:ext cx="292572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Создание нового проекта React Native с помощью Expo CLI. Настройка конфигураций, установка зависимостей и подготовка проекта к разработке.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973705"/>
            <a:ext cx="3370064" cy="4115157"/>
          </a:xfrm>
          <a:prstGeom prst="roundRect">
            <a:avLst>
              <a:gd name="adj" fmla="val 3956"/>
            </a:avLst>
          </a:prstGeom>
          <a:solidFill>
            <a:srgbClr val="EAEAEA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195876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Эмуляторы и устройства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023479"/>
            <a:ext cx="292572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Установка и настройка эмулятора для Android, а также подключение физического устройства для тестирования приложения в реальных условиях.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3153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8107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Основы React Native: компоненты, стили, навигация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252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Компоненты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494603"/>
            <a:ext cx="3156347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React Native использует компонентную архитектуру, где каждый элемент пользовательского интерфейса представляет собой отдельный компонент. Это позволяет более гибко и эффективно управлять UI-элементами вашего приложения.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9252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Стили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494603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Стили в React Native основаны на CSS, но имеют свой собственный синтаксис и особенности. В основном использовалось StyleSheet API для создания стилевых правил и применения их к компонентам.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9252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Навигация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494603"/>
            <a:ext cx="3156347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React Native предлагает различные варианты навигации, такие как Stack, Drawer и Tab Navigation. Это позволяет создавать сложные пользовательские интерфейсы с удобным переходом между экранами приложения.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3471982" y="445294"/>
            <a:ext cx="6204228" cy="505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82"/>
              </a:lnSpc>
              <a:buNone/>
            </a:pPr>
            <a:r>
              <a:rPr lang="en-US" sz="318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Результат верстки по макету</a:t>
            </a:r>
            <a:endParaRPr lang="en-US" sz="318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82" y="1375529"/>
            <a:ext cx="1625441" cy="360295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471982" y="5160407"/>
            <a:ext cx="1625441" cy="5055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91"/>
              </a:lnSpc>
              <a:buNone/>
            </a:pPr>
            <a:r>
              <a:rPr lang="en-US" sz="1593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Экран входа в приложение</a:t>
            </a:r>
            <a:endParaRPr lang="en-US" sz="1593" dirty="0"/>
          </a:p>
        </p:txBody>
      </p:sp>
      <p:sp>
        <p:nvSpPr>
          <p:cNvPr id="7" name="Text 4"/>
          <p:cNvSpPr/>
          <p:nvPr/>
        </p:nvSpPr>
        <p:spPr>
          <a:xfrm>
            <a:off x="3471982" y="5827752"/>
            <a:ext cx="1625441" cy="10353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39"/>
              </a:lnSpc>
              <a:buNone/>
            </a:pPr>
            <a:r>
              <a:rPr lang="en-US" sz="127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Главный экран приложения с формой авторизации.</a:t>
            </a:r>
            <a:endParaRPr lang="en-US" sz="127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854" y="1375529"/>
            <a:ext cx="1625441" cy="367569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499854" y="5233154"/>
            <a:ext cx="1625441" cy="5055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91"/>
              </a:lnSpc>
              <a:buNone/>
            </a:pPr>
            <a:r>
              <a:rPr lang="en-US" sz="1593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Главный экран приложения</a:t>
            </a:r>
            <a:endParaRPr lang="en-US" sz="1593" dirty="0"/>
          </a:p>
        </p:txBody>
      </p:sp>
      <p:sp>
        <p:nvSpPr>
          <p:cNvPr id="10" name="Text 6"/>
          <p:cNvSpPr/>
          <p:nvPr/>
        </p:nvSpPr>
        <p:spPr>
          <a:xfrm>
            <a:off x="5499854" y="5900499"/>
            <a:ext cx="1625441" cy="1294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39"/>
              </a:lnSpc>
              <a:buNone/>
            </a:pPr>
            <a:r>
              <a:rPr lang="en-US" sz="127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Главный экран приложения с удобным доступом к основным функциям.</a:t>
            </a:r>
            <a:endParaRPr lang="en-US" sz="1274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727" y="1375529"/>
            <a:ext cx="1625441" cy="361199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27727" y="5169456"/>
            <a:ext cx="1625441" cy="5055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91"/>
              </a:lnSpc>
              <a:buNone/>
            </a:pPr>
            <a:r>
              <a:rPr lang="en-US" sz="1593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Упражнение - животные</a:t>
            </a:r>
            <a:endParaRPr lang="en-US" sz="1593" dirty="0"/>
          </a:p>
        </p:txBody>
      </p:sp>
      <p:sp>
        <p:nvSpPr>
          <p:cNvPr id="13" name="Text 8"/>
          <p:cNvSpPr/>
          <p:nvPr/>
        </p:nvSpPr>
        <p:spPr>
          <a:xfrm>
            <a:off x="7527727" y="5836801"/>
            <a:ext cx="1625441" cy="1553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39"/>
              </a:lnSpc>
              <a:buNone/>
            </a:pPr>
            <a:r>
              <a:rPr lang="en-US" sz="127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Экран упражнения, где необходимо написать название животного показанного на картинке</a:t>
            </a:r>
            <a:endParaRPr lang="en-US" sz="1274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5599" y="1375529"/>
            <a:ext cx="1625441" cy="360199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555599" y="5159454"/>
            <a:ext cx="1625441" cy="5055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91"/>
              </a:lnSpc>
              <a:buNone/>
            </a:pPr>
            <a:r>
              <a:rPr lang="en-US" sz="1593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Профиль пользователя</a:t>
            </a:r>
            <a:endParaRPr lang="en-US" sz="1593" dirty="0"/>
          </a:p>
        </p:txBody>
      </p:sp>
      <p:sp>
        <p:nvSpPr>
          <p:cNvPr id="16" name="Text 10"/>
          <p:cNvSpPr/>
          <p:nvPr/>
        </p:nvSpPr>
        <p:spPr>
          <a:xfrm>
            <a:off x="9555599" y="5826800"/>
            <a:ext cx="1625441" cy="18118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39"/>
              </a:lnSpc>
              <a:buNone/>
            </a:pPr>
            <a:r>
              <a:rPr lang="en-US" sz="127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Страница профиля пользователя с возможностью смены темы приложения и другими настройками</a:t>
            </a:r>
            <a:endParaRPr lang="en-US" sz="127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981087" y="501848"/>
            <a:ext cx="7412355" cy="5703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90"/>
              </a:lnSpc>
              <a:buNone/>
            </a:pPr>
            <a:r>
              <a:rPr lang="en-US" sz="359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Результат верстки по макету 2</a:t>
            </a:r>
            <a:endParaRPr lang="en-US" sz="359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087" y="1551146"/>
            <a:ext cx="2291001" cy="505027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981087" y="6806684"/>
            <a:ext cx="2370772" cy="2851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5"/>
              </a:lnSpc>
              <a:buNone/>
            </a:pPr>
            <a:r>
              <a:rPr lang="en-US" sz="179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Экран онбординга 1</a:t>
            </a:r>
            <a:endParaRPr lang="en-US" sz="1796" dirty="0"/>
          </a:p>
        </p:txBody>
      </p:sp>
      <p:sp>
        <p:nvSpPr>
          <p:cNvPr id="7" name="Text 4"/>
          <p:cNvSpPr/>
          <p:nvPr/>
        </p:nvSpPr>
        <p:spPr>
          <a:xfrm>
            <a:off x="2981087" y="7274243"/>
            <a:ext cx="2592348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endParaRPr lang="en-US" sz="1437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10" y="1551146"/>
            <a:ext cx="2272665" cy="505027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26110" y="6806684"/>
            <a:ext cx="2420303" cy="2851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5"/>
              </a:lnSpc>
              <a:buNone/>
            </a:pPr>
            <a:r>
              <a:rPr lang="en-US" sz="179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Экран онбординга 2</a:t>
            </a:r>
            <a:endParaRPr lang="en-US" sz="1796" dirty="0"/>
          </a:p>
        </p:txBody>
      </p:sp>
      <p:sp>
        <p:nvSpPr>
          <p:cNvPr id="10" name="Text 6"/>
          <p:cNvSpPr/>
          <p:nvPr/>
        </p:nvSpPr>
        <p:spPr>
          <a:xfrm>
            <a:off x="6026110" y="7274243"/>
            <a:ext cx="2592348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endParaRPr lang="en-US" sz="1437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134" y="1551146"/>
            <a:ext cx="2272665" cy="505027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071134" y="6806684"/>
            <a:ext cx="2419350" cy="2851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5"/>
              </a:lnSpc>
              <a:buNone/>
            </a:pPr>
            <a:r>
              <a:rPr lang="en-US" sz="179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Экран онбординга 3</a:t>
            </a:r>
            <a:endParaRPr lang="en-US" sz="1796" dirty="0"/>
          </a:p>
        </p:txBody>
      </p:sp>
      <p:sp>
        <p:nvSpPr>
          <p:cNvPr id="13" name="Text 8"/>
          <p:cNvSpPr/>
          <p:nvPr/>
        </p:nvSpPr>
        <p:spPr>
          <a:xfrm>
            <a:off x="9071134" y="7274243"/>
            <a:ext cx="2592348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endParaRPr lang="en-US" sz="14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1D1D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Тестирование и отладка приложения</a:t>
            </a:r>
            <a:endParaRPr lang="en-US" sz="4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376797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Использование typescript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Инструмент позволяет определять несоответствия типов данных в приложении еще на этапе сборки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3145988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Инструменты vs code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Расширения для разработки в VS code позволяют следить за качеством кода во время разработки и своевременно находить ошибки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5066228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Отладка с помощью разработчика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Использование встроенного в React Native инструмента для отладки помогает находить и устранять проблемы в реальном времени.</a:t>
            </a:r>
            <a:endParaRPr lang="en-US" sz="17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02800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Заключение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3694271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Удалось создать android приложение с использованием react native. Было реализовано 16 экранов. Была реализована логика переключения экранов, логика для упражнения "животные", логика для упражнения "угадай слово" и логика для упражнения "аудирование", также пользователь может поменять тему приложения - на выбор доступны светлая и темная темы.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485</Words>
  <Application>Microsoft Office PowerPoint</Application>
  <PresentationFormat>Произвольный</PresentationFormat>
  <Paragraphs>56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Tomorrow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Presentation</dc:title>
  <dc:subject/>
  <dc:creator>Natalya</dc:creator>
  <cp:lastModifiedBy>Natalya</cp:lastModifiedBy>
  <cp:revision>3</cp:revision>
  <dcterms:created xsi:type="dcterms:W3CDTF">2024-04-18T21:49:23Z</dcterms:created>
  <dcterms:modified xsi:type="dcterms:W3CDTF">2024-04-18T21:53:21Z</dcterms:modified>
</cp:coreProperties>
</file>