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czw0OUKvhQMVsUOZZD9djUX/G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-9600" y="-2400"/>
            <a:ext cx="9144000" cy="6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/>
          <p:nvPr/>
        </p:nvSpPr>
        <p:spPr>
          <a:xfrm>
            <a:off x="0" y="4573675"/>
            <a:ext cx="914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60025" y="76150"/>
            <a:ext cx="1004748" cy="50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/>
        </p:nvSpPr>
        <p:spPr>
          <a:xfrm>
            <a:off x="1378950" y="4659925"/>
            <a:ext cx="6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Submit on : http://bit.ly/innoodisha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11700" y="704475"/>
            <a:ext cx="8520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Innovate Odisha </a:t>
            </a:r>
            <a:endParaRPr b="1"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271575" y="3033950"/>
            <a:ext cx="8520600" cy="14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75"/>
              <a:buFont typeface="Arial"/>
              <a:buNone/>
            </a:pPr>
            <a:r>
              <a:rPr b="1" lang="en-GB" sz="14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GB" sz="14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sz="14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75"/>
              <a:buFont typeface="Arial"/>
              <a:buNone/>
            </a:pPr>
            <a:r>
              <a:t/>
            </a:r>
            <a:endParaRPr sz="57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4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•"/>
            </a:pPr>
            <a:r>
              <a:rPr lang="en-GB" sz="1450">
                <a:latin typeface="Calibri"/>
                <a:ea typeface="Calibri"/>
                <a:cs typeface="Calibri"/>
                <a:sym typeface="Calibri"/>
              </a:rPr>
              <a:t>Do note remove the first slide / Header / footer.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  <a:p>
            <a:pPr indent="-434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•"/>
            </a:pPr>
            <a:r>
              <a:rPr lang="en-GB" sz="1450">
                <a:latin typeface="Calibri"/>
                <a:ea typeface="Calibri"/>
                <a:cs typeface="Calibri"/>
                <a:sym typeface="Calibri"/>
              </a:rPr>
              <a:t>You can change the theme of the pitch as per your brand guideline but try to keep the flow of the deck as mentioned in this document.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  <a:p>
            <a:pPr indent="-434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•"/>
            </a:pPr>
            <a:r>
              <a:rPr lang="en-GB" sz="1450">
                <a:latin typeface="Calibri"/>
                <a:ea typeface="Calibri"/>
                <a:cs typeface="Calibri"/>
                <a:sym typeface="Calibri"/>
              </a:rPr>
              <a:t>You can add two additional slide if something important you want to showcase. 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  <a:p>
            <a:pPr indent="-434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•"/>
            </a:pPr>
            <a:r>
              <a:rPr lang="en-GB" sz="1450">
                <a:latin typeface="Calibri"/>
                <a:ea typeface="Calibri"/>
                <a:cs typeface="Calibri"/>
                <a:sym typeface="Calibri"/>
              </a:rPr>
              <a:t>You may remove this notice box and use the space.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73500" y="1730550"/>
            <a:ext cx="31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&lt;Idea name and description&gt;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Team Details 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Team Name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Team Lead Name: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Website (if any):</a:t>
            </a:r>
            <a:endParaRPr b="1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Problem / Challenge Identified:</a:t>
            </a:r>
            <a:endParaRPr b="1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One Liner about Idea: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Email ID: 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Mobile Number (Whatsapp): </a:t>
            </a:r>
            <a:endParaRPr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How solution addresses the problem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What will you be making?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&lt;Free slide&gt;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Free Slide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