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fcedf90f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fcedf90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fcedf90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fcedf90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fcedf90f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fcedf90f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fcedf90f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fcedf90f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fcedf90f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fcedf90f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fcedf90f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fcedf90f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76106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382099"/>
            <a:ext cx="85206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76106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76106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76106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82099"/>
            <a:ext cx="8520600" cy="28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-9600" y="-2400"/>
            <a:ext cx="9144000" cy="660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0" y="4573675"/>
            <a:ext cx="9144000" cy="572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206400" y="58450"/>
            <a:ext cx="1075464" cy="538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6701100" y="19800"/>
            <a:ext cx="244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18-19 February, 2023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AIC-NITF, BBSR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3446400" y="46599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www.innovateodisha.in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1600" y="4590879"/>
            <a:ext cx="2100000" cy="53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550" y="4589931"/>
            <a:ext cx="1318600" cy="54018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591600" y="96750"/>
            <a:ext cx="196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IDEA SUBMISSION 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0" y="704475"/>
            <a:ext cx="8520600" cy="9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Innovate Odisha </a:t>
            </a:r>
            <a:endParaRPr b="1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71575" y="3033950"/>
            <a:ext cx="8520600" cy="14739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100000"/>
              <a:buFont typeface="Arial"/>
              <a:buNone/>
            </a:pPr>
            <a:r>
              <a:rPr b="1" lang="en-GB" sz="1400">
                <a:solidFill>
                  <a:srgbClr val="000000"/>
                </a:solidFill>
              </a:rPr>
              <a:t>Note</a:t>
            </a:r>
            <a:r>
              <a:rPr lang="en-GB" sz="1400">
                <a:solidFill>
                  <a:srgbClr val="000000"/>
                </a:solidFill>
              </a:rPr>
              <a:t>:  </a:t>
            </a:r>
            <a:endParaRPr sz="1400">
              <a:solidFill>
                <a:srgbClr val="000000"/>
              </a:solidFill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100000"/>
              <a:buFont typeface="Arial"/>
              <a:buNone/>
            </a:pPr>
            <a:r>
              <a:t/>
            </a:r>
            <a:endParaRPr sz="1400">
              <a:solidFill>
                <a:srgbClr val="7F7F7F"/>
              </a:solidFill>
            </a:endParaRPr>
          </a:p>
          <a:p>
            <a:pPr indent="-279082" lvl="0" marL="28575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100000"/>
              <a:buChar char="•"/>
            </a:pPr>
            <a:r>
              <a:rPr lang="en-GB" sz="1400">
                <a:solidFill>
                  <a:srgbClr val="7F7F7F"/>
                </a:solidFill>
              </a:rPr>
              <a:t>Do note remove the first slide / Header / footer.</a:t>
            </a:r>
            <a:endParaRPr sz="1400">
              <a:solidFill>
                <a:srgbClr val="000000"/>
              </a:solidFill>
            </a:endParaRPr>
          </a:p>
          <a:p>
            <a:pPr indent="-279082" lvl="0" marL="28575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100000"/>
              <a:buChar char="•"/>
            </a:pPr>
            <a:r>
              <a:rPr lang="en-GB" sz="1400">
                <a:solidFill>
                  <a:srgbClr val="7F7F7F"/>
                </a:solidFill>
              </a:rPr>
              <a:t>You can change the theme of the pitch as per your brand guideline but try to keep the flow of the deck as mentioned in this document.</a:t>
            </a:r>
            <a:endParaRPr sz="1400">
              <a:solidFill>
                <a:srgbClr val="7F7F7F"/>
              </a:solidFill>
            </a:endParaRPr>
          </a:p>
          <a:p>
            <a:pPr indent="-279082" lvl="0" marL="28575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100000"/>
              <a:buChar char="•"/>
            </a:pPr>
            <a:r>
              <a:rPr lang="en-GB" sz="1400">
                <a:solidFill>
                  <a:srgbClr val="7F7F7F"/>
                </a:solidFill>
              </a:rPr>
              <a:t>You can add two additional slide if something important you want to showcase. </a:t>
            </a:r>
            <a:endParaRPr sz="1400">
              <a:solidFill>
                <a:srgbClr val="7F7F7F"/>
              </a:solidFill>
            </a:endParaRPr>
          </a:p>
          <a:p>
            <a:pPr indent="-279082" lvl="0" marL="28575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GB" sz="1400">
                <a:solidFill>
                  <a:srgbClr val="7F7F7F"/>
                </a:solidFill>
              </a:rPr>
              <a:t>You may remove this notice box and use the space.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573500" y="1730550"/>
            <a:ext cx="312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&lt;Idea name and description&gt;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76106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Details 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382099"/>
            <a:ext cx="85206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Arial"/>
              <a:buNone/>
            </a:pPr>
            <a:r>
              <a:rPr b="1" lang="en-GB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Team Name </a:t>
            </a:r>
            <a:endParaRPr sz="1400">
              <a:solidFill>
                <a:srgbClr val="000000"/>
              </a:solidFill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Arial"/>
              <a:buNone/>
            </a:pPr>
            <a:r>
              <a:rPr b="1" lang="en-GB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Team Lead Name: </a:t>
            </a:r>
            <a:endParaRPr sz="1400">
              <a:solidFill>
                <a:srgbClr val="000000"/>
              </a:solidFill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Arial"/>
              <a:buNone/>
            </a:pPr>
            <a:r>
              <a:rPr b="1" lang="en-GB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Website (if any):</a:t>
            </a:r>
            <a:endParaRPr b="1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Arial"/>
              <a:buNone/>
            </a:pPr>
            <a:r>
              <a:rPr b="1" lang="en-GB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Problem / Challenge Identified:</a:t>
            </a:r>
            <a:endParaRPr b="1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Arial"/>
              <a:buNone/>
            </a:pPr>
            <a:r>
              <a:rPr b="1" lang="en-GB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One Liner about Idea: </a:t>
            </a:r>
            <a:endParaRPr sz="1400">
              <a:solidFill>
                <a:srgbClr val="000000"/>
              </a:solidFill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Arial"/>
              <a:buNone/>
            </a:pPr>
            <a:r>
              <a:rPr b="1" lang="en-GB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Email ID:  </a:t>
            </a:r>
            <a:endParaRPr sz="1400">
              <a:solidFill>
                <a:srgbClr val="000000"/>
              </a:solidFill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Arial"/>
              <a:buNone/>
            </a:pPr>
            <a:r>
              <a:rPr b="1" lang="en-GB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Mobile Number (Whatsapp): </a:t>
            </a:r>
            <a:endParaRPr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76106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382099"/>
            <a:ext cx="85206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76106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solution addresses the problem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382099"/>
            <a:ext cx="85206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76106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will you be making?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382099"/>
            <a:ext cx="85206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76106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&lt;Free slide&gt;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382099"/>
            <a:ext cx="85206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76106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Free Slide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382099"/>
            <a:ext cx="85206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