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</p:sldMasterIdLst>
  <p:notesMasterIdLst>
    <p:notesMasterId r:id="rId9"/>
  </p:notesMasterIdLst>
  <p:sldIdLst>
    <p:sldId id="256" r:id="rId2"/>
    <p:sldId id="261" r:id="rId3"/>
    <p:sldId id="262" r:id="rId4"/>
    <p:sldId id="350" r:id="rId5"/>
    <p:sldId id="352" r:id="rId6"/>
    <p:sldId id="351" r:id="rId7"/>
    <p:sldId id="353" r:id="rId8"/>
  </p:sldIdLst>
  <p:sldSz cx="9144000" cy="5143500" type="screen16x9"/>
  <p:notesSz cx="6858000" cy="9144000"/>
  <p:embeddedFontLst>
    <p:embeddedFont>
      <p:font typeface="Avenir Next" panose="020B0503020202020204" pitchFamily="34" charset="0"/>
      <p:regular r:id="rId10"/>
      <p:bold r:id="rId11"/>
      <p:italic r:id="rId12"/>
      <p:boldItalic r:id="rId13"/>
    </p:embeddedFont>
    <p:embeddedFont>
      <p:font typeface="Didact Gothic" pitchFamily="2" charset="0"/>
      <p:regular r:id="rId14"/>
    </p:embeddedFont>
    <p:embeddedFont>
      <p:font typeface="Julius Sans One" panose="02000000000000000000" pitchFamily="2" charset="77"/>
      <p:regular r:id="rId15"/>
    </p:embeddedFont>
    <p:embeddedFont>
      <p:font typeface="Questrial" pitchFamily="2" charset="77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3E4F30-BCC4-4D1B-A58E-309A604DD06E}">
  <a:tblStyle styleId="{533E4F30-BCC4-4D1B-A58E-309A604DD0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>
      <p:cViewPr>
        <p:scale>
          <a:sx n="91" d="100"/>
          <a:sy n="91" d="100"/>
        </p:scale>
        <p:origin x="1704" y="912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340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6273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5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35_1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5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5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5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1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">
    <p:bg>
      <p:bgPr>
        <a:solidFill>
          <a:schemeClr val="accent5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1319574" y="201112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1"/>
          </p:nvPr>
        </p:nvSpPr>
        <p:spPr>
          <a:xfrm>
            <a:off x="1319576" y="2286575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2"/>
          </p:nvPr>
        </p:nvSpPr>
        <p:spPr>
          <a:xfrm>
            <a:off x="4681398" y="20112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3"/>
          </p:nvPr>
        </p:nvSpPr>
        <p:spPr>
          <a:xfrm>
            <a:off x="4681376" y="2285050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 idx="4"/>
          </p:nvPr>
        </p:nvSpPr>
        <p:spPr>
          <a:xfrm>
            <a:off x="2410949" y="326842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5"/>
          </p:nvPr>
        </p:nvSpPr>
        <p:spPr>
          <a:xfrm>
            <a:off x="2410951" y="3543875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6"/>
          </p:nvPr>
        </p:nvSpPr>
        <p:spPr>
          <a:xfrm>
            <a:off x="5772773" y="32685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7"/>
          </p:nvPr>
        </p:nvSpPr>
        <p:spPr>
          <a:xfrm>
            <a:off x="5772750" y="3542350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92" name="Google Shape;192;p29"/>
          <p:cNvSpPr/>
          <p:nvPr/>
        </p:nvSpPr>
        <p:spPr>
          <a:xfrm rot="-5400000">
            <a:off x="7319425" y="3228300"/>
            <a:ext cx="2112600" cy="2048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9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29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6" name="Google Shape;196;p29"/>
          <p:cNvSpPr/>
          <p:nvPr/>
        </p:nvSpPr>
        <p:spPr>
          <a:xfrm rot="5400000">
            <a:off x="-262475" y="-188987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p29"/>
          <p:cNvSpPr txBox="1">
            <a:spLocks noGrp="1"/>
          </p:cNvSpPr>
          <p:nvPr>
            <p:ph type="title" idx="8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9_1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4" r:id="rId5"/>
    <p:sldLayoutId id="2147483675" r:id="rId6"/>
    <p:sldLayoutId id="2147483685" r:id="rId7"/>
    <p:sldLayoutId id="2147483690" r:id="rId8"/>
    <p:sldLayoutId id="2147483695" r:id="rId9"/>
    <p:sldLayoutId id="2147483703" r:id="rId10"/>
    <p:sldLayoutId id="2147483704" r:id="rId11"/>
    <p:sldLayoutId id="214748370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hyperlink" Target="https://www.trademe.co.nz/a/motors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needacar.co.nz/" TargetMode="External"/><Relationship Id="rId5" Type="http://schemas.openxmlformats.org/officeDocument/2006/relationships/hyperlink" Target="https://www.2cheapcars.co.nz/" TargetMode="External"/><Relationship Id="rId4" Type="http://schemas.openxmlformats.org/officeDocument/2006/relationships/hyperlink" Target="https://www.turners.co.nz/Car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b="0" dirty="0">
                <a:solidFill>
                  <a:schemeClr val="bg1"/>
                </a:solidFill>
                <a:latin typeface="Avenir Next" panose="020B0503020202020204" pitchFamily="34" charset="0"/>
              </a:rPr>
              <a:t>P</a:t>
            </a:r>
            <a:r>
              <a:rPr lang="en-NZ" b="0" i="0" dirty="0">
                <a:solidFill>
                  <a:schemeClr val="bg1"/>
                </a:solidFill>
                <a:effectLst/>
                <a:latin typeface="Avenir Next" panose="020B0503020202020204" pitchFamily="34" charset="0"/>
              </a:rPr>
              <a:t>roject Group 23</a:t>
            </a:r>
            <a:endParaRPr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464" name="Google Shape;464;p67"/>
          <p:cNvSpPr txBox="1">
            <a:spLocks noGrp="1"/>
          </p:cNvSpPr>
          <p:nvPr>
            <p:ph type="subTitle" idx="1"/>
          </p:nvPr>
        </p:nvSpPr>
        <p:spPr>
          <a:xfrm>
            <a:off x="4299250" y="3932579"/>
            <a:ext cx="3829200" cy="984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 err="1"/>
              <a:t>Sankeerth</a:t>
            </a:r>
            <a:r>
              <a:rPr lang="en-NZ" dirty="0"/>
              <a:t> </a:t>
            </a:r>
            <a:r>
              <a:rPr lang="en-NZ" dirty="0" err="1"/>
              <a:t>Alookaran</a:t>
            </a:r>
            <a:r>
              <a:rPr lang="en-NZ" dirty="0"/>
              <a:t> </a:t>
            </a:r>
            <a:r>
              <a:rPr lang="en-NZ" dirty="0" err="1"/>
              <a:t>Jivan</a:t>
            </a:r>
            <a:r>
              <a:rPr lang="en-NZ" dirty="0"/>
              <a:t>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/>
              <a:t>Finley Sullivan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 err="1"/>
              <a:t>Haosong</a:t>
            </a:r>
            <a:r>
              <a:rPr lang="en-NZ" dirty="0"/>
              <a:t> (Stu) Zhang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 err="1"/>
              <a:t>Zhi</a:t>
            </a:r>
            <a:r>
              <a:rPr lang="en-NZ" dirty="0"/>
              <a:t> Cong Leon (Leon) Zhou</a:t>
            </a:r>
          </a:p>
        </p:txBody>
      </p:sp>
      <p:cxnSp>
        <p:nvCxnSpPr>
          <p:cNvPr id="465" name="Google Shape;465;p67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</a:t>
            </a:r>
            <a:endParaRPr dirty="0"/>
          </a:p>
        </p:txBody>
      </p:sp>
      <p:sp>
        <p:nvSpPr>
          <p:cNvPr id="524" name="Google Shape;524;p7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Inspiration and Similar Websites</a:t>
            </a:r>
          </a:p>
        </p:txBody>
      </p:sp>
      <p:cxnSp>
        <p:nvCxnSpPr>
          <p:cNvPr id="525" name="Google Shape;525;p72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riangle 7">
            <a:extLst>
              <a:ext uri="{FF2B5EF4-FFF2-40B4-BE49-F238E27FC236}">
                <a16:creationId xmlns:a16="http://schemas.microsoft.com/office/drawing/2014/main" id="{FE68520C-EF06-50D1-FE53-6E5EBBF50C43}"/>
              </a:ext>
            </a:extLst>
          </p:cNvPr>
          <p:cNvSpPr/>
          <p:nvPr/>
        </p:nvSpPr>
        <p:spPr>
          <a:xfrm rot="12192820">
            <a:off x="-5455844" y="-2880851"/>
            <a:ext cx="8990433" cy="129267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Car Sales</a:t>
            </a:r>
            <a:endParaRPr dirty="0"/>
          </a:p>
        </p:txBody>
      </p:sp>
      <p:sp>
        <p:nvSpPr>
          <p:cNvPr id="531" name="Google Shape;531;p73"/>
          <p:cNvSpPr txBox="1">
            <a:spLocks noGrp="1"/>
          </p:cNvSpPr>
          <p:nvPr>
            <p:ph type="subTitle" idx="1"/>
          </p:nvPr>
        </p:nvSpPr>
        <p:spPr>
          <a:xfrm>
            <a:off x="713225" y="2263299"/>
            <a:ext cx="3400800" cy="2502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 a group we decided on a website for the sale of used cars.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inspiration, we found the following sites: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NZ" dirty="0">
                <a:hlinkClick r:id="rId3"/>
              </a:rPr>
              <a:t>https://www.trademe.co.nz/a/motors</a:t>
            </a: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NZ" dirty="0">
                <a:hlinkClick r:id="rId4"/>
              </a:rPr>
              <a:t>https://www.turners.co.nz/Cars/</a:t>
            </a:r>
            <a:endParaRPr lang="en-NZ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NZ" dirty="0">
                <a:hlinkClick r:id="rId5"/>
              </a:rPr>
              <a:t>https://www.2cheapcars.co.nz/</a:t>
            </a:r>
            <a:endParaRPr lang="en-NZ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NZ" dirty="0">
                <a:hlinkClick r:id="rId6"/>
              </a:rPr>
              <a:t>https://www.needacar.co.nz/</a:t>
            </a:r>
            <a:endParaRPr lang="en-NZ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NZ" dirty="0"/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A close-up of a car window&#10;&#10;Description automatically generated">
            <a:extLst>
              <a:ext uri="{FF2B5EF4-FFF2-40B4-BE49-F238E27FC236}">
                <a16:creationId xmlns:a16="http://schemas.microsoft.com/office/drawing/2014/main" id="{293D4214-258E-6AAE-2587-E2F0F3213C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29977" y="875105"/>
            <a:ext cx="3854764" cy="2782489"/>
          </a:xfrm>
          <a:prstGeom prst="rect">
            <a:avLst/>
          </a:prstGeom>
        </p:spPr>
      </p:pic>
      <p:sp>
        <p:nvSpPr>
          <p:cNvPr id="5" name="Google Shape;662;p86">
            <a:extLst>
              <a:ext uri="{FF2B5EF4-FFF2-40B4-BE49-F238E27FC236}">
                <a16:creationId xmlns:a16="http://schemas.microsoft.com/office/drawing/2014/main" id="{DEAFF7A6-64F5-722B-C1CD-4C1CB636547F}"/>
              </a:ext>
            </a:extLst>
          </p:cNvPr>
          <p:cNvSpPr/>
          <p:nvPr/>
        </p:nvSpPr>
        <p:spPr>
          <a:xfrm>
            <a:off x="5029977" y="875116"/>
            <a:ext cx="3854764" cy="2782478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iagonal Stripe 17">
            <a:extLst>
              <a:ext uri="{FF2B5EF4-FFF2-40B4-BE49-F238E27FC236}">
                <a16:creationId xmlns:a16="http://schemas.microsoft.com/office/drawing/2014/main" id="{2044C9BB-CCAD-752C-E948-F5AC246CF379}"/>
              </a:ext>
            </a:extLst>
          </p:cNvPr>
          <p:cNvSpPr/>
          <p:nvPr/>
        </p:nvSpPr>
        <p:spPr>
          <a:xfrm flipH="1">
            <a:off x="-1747511" y="7077632"/>
            <a:ext cx="6941049" cy="2322230"/>
          </a:xfrm>
          <a:prstGeom prst="diagStripe">
            <a:avLst>
              <a:gd name="adj" fmla="val 585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8B048C-6108-F5D6-2738-1E73661C9A84}"/>
              </a:ext>
            </a:extLst>
          </p:cNvPr>
          <p:cNvSpPr/>
          <p:nvPr/>
        </p:nvSpPr>
        <p:spPr>
          <a:xfrm>
            <a:off x="139849" y="290456"/>
            <a:ext cx="3915784" cy="4733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8FBEF1-355D-EF22-BC74-CF8C8A2E4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41" y="268940"/>
            <a:ext cx="4220700" cy="982200"/>
          </a:xfrm>
        </p:spPr>
        <p:txBody>
          <a:bodyPr/>
          <a:lstStyle/>
          <a:p>
            <a:r>
              <a:rPr lang="en-US" sz="2000" dirty="0">
                <a:solidFill>
                  <a:schemeClr val="accent5"/>
                </a:solidFill>
              </a:rPr>
              <a:t>What Does the site need?</a:t>
            </a:r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48589B84-420A-74E8-50D2-C87D594F8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42" y="850937"/>
            <a:ext cx="1748636" cy="23991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BCE45C-98AB-3051-57DB-B0C4E70056BF}"/>
              </a:ext>
            </a:extLst>
          </p:cNvPr>
          <p:cNvSpPr txBox="1"/>
          <p:nvPr/>
        </p:nvSpPr>
        <p:spPr>
          <a:xfrm>
            <a:off x="155727" y="3281241"/>
            <a:ext cx="1592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Didact Gothic" pitchFamily="2" charset="0"/>
              </a:rPr>
              <a:t>Search Function</a:t>
            </a:r>
          </a:p>
        </p:txBody>
      </p:sp>
      <p:pic>
        <p:nvPicPr>
          <p:cNvPr id="9" name="Picture 8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244CA2C2-49C3-684E-53A2-687542871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225" y="426720"/>
            <a:ext cx="1435891" cy="2520875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C70B4F09-5F32-0335-CDB4-09AA7375D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662" y="2571750"/>
            <a:ext cx="3109859" cy="2128379"/>
          </a:xfrm>
          <a:prstGeom prst="rect">
            <a:avLst/>
          </a:prstGeom>
        </p:spPr>
      </p:pic>
      <p:pic>
        <p:nvPicPr>
          <p:cNvPr id="14" name="Picture 13" descr="A screenshot of a car sale&#10;&#10;Description automatically generated">
            <a:extLst>
              <a:ext uri="{FF2B5EF4-FFF2-40B4-BE49-F238E27FC236}">
                <a16:creationId xmlns:a16="http://schemas.microsoft.com/office/drawing/2014/main" id="{50AC2AE7-9B19-36F3-C29A-6A03FF61F0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5981" y="2571750"/>
            <a:ext cx="2262064" cy="203743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A3043B8-2DDA-AECE-8A16-30D57F06898E}"/>
              </a:ext>
            </a:extLst>
          </p:cNvPr>
          <p:cNvSpPr txBox="1"/>
          <p:nvPr/>
        </p:nvSpPr>
        <p:spPr>
          <a:xfrm>
            <a:off x="2154576" y="2146810"/>
            <a:ext cx="163698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Didact Gothic" pitchFamily="2" charset="0"/>
              </a:rPr>
              <a:t>Browsing Option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D71B27-61B2-B5E0-6C05-36AE2B50B4BC}"/>
              </a:ext>
            </a:extLst>
          </p:cNvPr>
          <p:cNvSpPr txBox="1"/>
          <p:nvPr/>
        </p:nvSpPr>
        <p:spPr>
          <a:xfrm>
            <a:off x="4255460" y="3003145"/>
            <a:ext cx="146065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Didact Gothic" pitchFamily="2" charset="0"/>
              </a:rPr>
              <a:t>Login Function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96F889-208C-3B5C-B3B3-190DA057A727}"/>
              </a:ext>
            </a:extLst>
          </p:cNvPr>
          <p:cNvSpPr txBox="1"/>
          <p:nvPr/>
        </p:nvSpPr>
        <p:spPr>
          <a:xfrm>
            <a:off x="6430851" y="2146810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Didact Gothic" pitchFamily="2" charset="0"/>
              </a:rPr>
              <a:t>Listing Used Cars</a:t>
            </a:r>
          </a:p>
        </p:txBody>
      </p:sp>
      <p:cxnSp>
        <p:nvCxnSpPr>
          <p:cNvPr id="27" name="Google Shape;534;p73">
            <a:extLst>
              <a:ext uri="{FF2B5EF4-FFF2-40B4-BE49-F238E27FC236}">
                <a16:creationId xmlns:a16="http://schemas.microsoft.com/office/drawing/2014/main" id="{9414D3CB-449C-F88F-FF1C-7665FF4FE1B7}"/>
              </a:ext>
            </a:extLst>
          </p:cNvPr>
          <p:cNvCxnSpPr>
            <a:cxnSpLocks/>
          </p:cNvCxnSpPr>
          <p:nvPr/>
        </p:nvCxnSpPr>
        <p:spPr>
          <a:xfrm>
            <a:off x="268941" y="3619795"/>
            <a:ext cx="130467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534;p73">
            <a:extLst>
              <a:ext uri="{FF2B5EF4-FFF2-40B4-BE49-F238E27FC236}">
                <a16:creationId xmlns:a16="http://schemas.microsoft.com/office/drawing/2014/main" id="{BF634129-9A82-2D66-7D63-5F576C9493FD}"/>
              </a:ext>
            </a:extLst>
          </p:cNvPr>
          <p:cNvCxnSpPr>
            <a:cxnSpLocks/>
          </p:cNvCxnSpPr>
          <p:nvPr/>
        </p:nvCxnSpPr>
        <p:spPr>
          <a:xfrm>
            <a:off x="2275367" y="2485364"/>
            <a:ext cx="1371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534;p73">
            <a:extLst>
              <a:ext uri="{FF2B5EF4-FFF2-40B4-BE49-F238E27FC236}">
                <a16:creationId xmlns:a16="http://schemas.microsoft.com/office/drawing/2014/main" id="{BE8E40F4-6E31-078B-5D1D-DDF04022A705}"/>
              </a:ext>
            </a:extLst>
          </p:cNvPr>
          <p:cNvCxnSpPr>
            <a:cxnSpLocks/>
          </p:cNvCxnSpPr>
          <p:nvPr/>
        </p:nvCxnSpPr>
        <p:spPr>
          <a:xfrm>
            <a:off x="4359349" y="3314028"/>
            <a:ext cx="121211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534;p73">
            <a:extLst>
              <a:ext uri="{FF2B5EF4-FFF2-40B4-BE49-F238E27FC236}">
                <a16:creationId xmlns:a16="http://schemas.microsoft.com/office/drawing/2014/main" id="{C28099C5-0662-6252-7D87-6529CFBFEFFE}"/>
              </a:ext>
            </a:extLst>
          </p:cNvPr>
          <p:cNvCxnSpPr>
            <a:cxnSpLocks/>
          </p:cNvCxnSpPr>
          <p:nvPr/>
        </p:nvCxnSpPr>
        <p:spPr>
          <a:xfrm>
            <a:off x="6560288" y="2485364"/>
            <a:ext cx="145666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9473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2"/>
          <p:cNvSpPr txBox="1">
            <a:spLocks noGrp="1"/>
          </p:cNvSpPr>
          <p:nvPr>
            <p:ph type="title"/>
          </p:nvPr>
        </p:nvSpPr>
        <p:spPr>
          <a:xfrm>
            <a:off x="2743200" y="2098184"/>
            <a:ext cx="5465275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Our Workload </a:t>
            </a:r>
            <a:endParaRPr dirty="0"/>
          </a:p>
        </p:txBody>
      </p:sp>
      <p:cxnSp>
        <p:nvCxnSpPr>
          <p:cNvPr id="525" name="Google Shape;525;p72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riangle 7">
            <a:extLst>
              <a:ext uri="{FF2B5EF4-FFF2-40B4-BE49-F238E27FC236}">
                <a16:creationId xmlns:a16="http://schemas.microsoft.com/office/drawing/2014/main" id="{FE68520C-EF06-50D1-FE53-6E5EBBF50C43}"/>
              </a:ext>
            </a:extLst>
          </p:cNvPr>
          <p:cNvSpPr/>
          <p:nvPr/>
        </p:nvSpPr>
        <p:spPr>
          <a:xfrm rot="12192820">
            <a:off x="-5455844" y="-2880851"/>
            <a:ext cx="8990433" cy="129267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8E6E-5DB7-E6AC-53B4-62EC2E570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576" y="1435029"/>
            <a:ext cx="1959300" cy="333900"/>
          </a:xfrm>
        </p:spPr>
        <p:txBody>
          <a:bodyPr/>
          <a:lstStyle/>
          <a:p>
            <a:r>
              <a:rPr lang="en-US" dirty="0"/>
              <a:t>Finley: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4180D-E048-49DC-55E6-1FAF5F1A1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9576" y="1795740"/>
            <a:ext cx="2221500" cy="8606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Presentation and Research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Etc..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A0D1D8-88A6-E041-1E5B-612900324D70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681376" y="1422975"/>
            <a:ext cx="1959300" cy="333900"/>
          </a:xfrm>
        </p:spPr>
        <p:txBody>
          <a:bodyPr/>
          <a:lstStyle/>
          <a:p>
            <a:r>
              <a:rPr lang="en-NZ" dirty="0" err="1"/>
              <a:t>Sankeerth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5E9AD6B-4905-9002-5677-993E4BC6C0C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681376" y="1787538"/>
            <a:ext cx="2221500" cy="5883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DAE2C36-4A35-73FD-68A6-5C6212E2F865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2430326" y="2974425"/>
            <a:ext cx="1959300" cy="333900"/>
          </a:xfrm>
        </p:spPr>
        <p:txBody>
          <a:bodyPr/>
          <a:lstStyle/>
          <a:p>
            <a:r>
              <a:rPr lang="en-NZ" dirty="0"/>
              <a:t>Stu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E86BCC5-E493-04B5-DA64-B067564ACB55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2430326" y="3332198"/>
            <a:ext cx="2221500" cy="5883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108BE45-DE15-C763-472D-AAF39AC6712E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5772750" y="3395775"/>
            <a:ext cx="1959300" cy="333900"/>
          </a:xfrm>
        </p:spPr>
        <p:txBody>
          <a:bodyPr/>
          <a:lstStyle/>
          <a:p>
            <a:r>
              <a:rPr lang="en-US" dirty="0"/>
              <a:t>Leon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8CB30DF-0CE7-1BCA-8279-053247860D84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5772750" y="3729675"/>
            <a:ext cx="2221500" cy="5883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3C81D7E-6F5B-D339-FA64-29C8A1472F0F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US" dirty="0"/>
              <a:t>Group Work Division</a:t>
            </a:r>
          </a:p>
        </p:txBody>
      </p:sp>
    </p:spTree>
    <p:extLst>
      <p:ext uri="{BB962C8B-B14F-4D97-AF65-F5344CB8AC3E}">
        <p14:creationId xmlns:p14="http://schemas.microsoft.com/office/powerpoint/2010/main" val="341870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2"/>
          <p:cNvSpPr txBox="1">
            <a:spLocks noGrp="1"/>
          </p:cNvSpPr>
          <p:nvPr>
            <p:ph type="title"/>
          </p:nvPr>
        </p:nvSpPr>
        <p:spPr>
          <a:xfrm>
            <a:off x="2743200" y="2098184"/>
            <a:ext cx="5465275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Current Progress Demonstration</a:t>
            </a:r>
            <a:endParaRPr dirty="0"/>
          </a:p>
        </p:txBody>
      </p:sp>
      <p:cxnSp>
        <p:nvCxnSpPr>
          <p:cNvPr id="525" name="Google Shape;525;p72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riangle 7">
            <a:extLst>
              <a:ext uri="{FF2B5EF4-FFF2-40B4-BE49-F238E27FC236}">
                <a16:creationId xmlns:a16="http://schemas.microsoft.com/office/drawing/2014/main" id="{FE68520C-EF06-50D1-FE53-6E5EBBF50C43}"/>
              </a:ext>
            </a:extLst>
          </p:cNvPr>
          <p:cNvSpPr/>
          <p:nvPr/>
        </p:nvSpPr>
        <p:spPr>
          <a:xfrm rot="12192820">
            <a:off x="-5455844" y="-2880851"/>
            <a:ext cx="8990433" cy="129267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524;p72">
            <a:extLst>
              <a:ext uri="{FF2B5EF4-FFF2-40B4-BE49-F238E27FC236}">
                <a16:creationId xmlns:a16="http://schemas.microsoft.com/office/drawing/2014/main" id="{DB5506D9-09B0-0995-A34D-D2D23EC101D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42447" y="3320300"/>
            <a:ext cx="4766003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/>
              <a:t>https://</a:t>
            </a:r>
            <a:r>
              <a:rPr lang="en-NZ" dirty="0" err="1"/>
              <a:t>gitlab.ecs.vuw.ac.nz</a:t>
            </a:r>
            <a:r>
              <a:rPr lang="en-NZ" dirty="0"/>
              <a:t>/nwen304_group/trade-cars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06686723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150</Words>
  <Application>Microsoft Macintosh PowerPoint</Application>
  <PresentationFormat>On-screen Show (16:9)</PresentationFormat>
  <Paragraphs>34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Avenir Next</vt:lpstr>
      <vt:lpstr>Questrial</vt:lpstr>
      <vt:lpstr>Arial</vt:lpstr>
      <vt:lpstr>Didact Gothic</vt:lpstr>
      <vt:lpstr>Julius Sans One</vt:lpstr>
      <vt:lpstr>Minimalist Grayscale Pitch Deck XL by Slidesgo</vt:lpstr>
      <vt:lpstr>Project Group 23</vt:lpstr>
      <vt:lpstr>Research</vt:lpstr>
      <vt:lpstr>Used Car Sales</vt:lpstr>
      <vt:lpstr>What Does the site need?</vt:lpstr>
      <vt:lpstr>Our Workload </vt:lpstr>
      <vt:lpstr>Finley:</vt:lpstr>
      <vt:lpstr>Current Progress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Group 23</dc:title>
  <cp:lastModifiedBy>Finley Sullivan</cp:lastModifiedBy>
  <cp:revision>8</cp:revision>
  <dcterms:modified xsi:type="dcterms:W3CDTF">2023-09-28T23:56:47Z</dcterms:modified>
</cp:coreProperties>
</file>