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Julius Sans One"/>
      <p:regular r:id="rId15"/>
    </p:embeddedFont>
    <p:embeddedFont>
      <p:font typeface="Didact Gothic"/>
      <p:regular r:id="rId16"/>
    </p:embeddedFon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JuliusSansOne-regular.fntdata"/><Relationship Id="rId14" Type="http://schemas.openxmlformats.org/officeDocument/2006/relationships/slide" Target="slides/slide8.xml"/><Relationship Id="rId17" Type="http://schemas.openxmlformats.org/officeDocument/2006/relationships/font" Target="fonts/Questrial-regular.fntdata"/><Relationship Id="rId16" Type="http://schemas.openxmlformats.org/officeDocument/2006/relationships/font" Target="fonts/DidactGothic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ab4be3c52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4ab4be3c52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ab4be3c52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4ab4be3c52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ab4be3c52_2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4ab4be3c52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ab4be3c52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4ab4be3c52_2_9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add4f73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add4f73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ab4be3c52_2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4ab4be3c52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ab4be3c52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4ab4be3c52_2_1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ab4be3c52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4ab4be3c52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" name="Google Shape;69;p16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Google Shape;82;p18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21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4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rademe.co.nz/a/motors" TargetMode="External"/><Relationship Id="rId4" Type="http://schemas.openxmlformats.org/officeDocument/2006/relationships/hyperlink" Target="https://www.turners.co.nz/Cars/" TargetMode="External"/><Relationship Id="rId5" Type="http://schemas.openxmlformats.org/officeDocument/2006/relationships/hyperlink" Target="https://www.2cheapcars.co.nz/" TargetMode="External"/><Relationship Id="rId6" Type="http://schemas.openxmlformats.org/officeDocument/2006/relationships/hyperlink" Target="https://www.needacar.co.nz/" TargetMode="External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b="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</a:t>
            </a:r>
            <a:r>
              <a:rPr b="0" i="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roject Group 23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4299250" y="3932579"/>
            <a:ext cx="3829200" cy="984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Sankeerth Alookaran Jivan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Finley Sullivan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Haosong (Stu) Zhang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Zhi Cong Leon (Leon) Zhou</a:t>
            </a:r>
            <a:endParaRPr/>
          </a:p>
        </p:txBody>
      </p:sp>
      <p:cxnSp>
        <p:nvCxnSpPr>
          <p:cNvPr id="132" name="Google Shape;132;p2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138" name="Google Shape;138;p27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Inspiration and Similar Websites</a:t>
            </a:r>
            <a:endParaRPr/>
          </a:p>
        </p:txBody>
      </p:sp>
      <p:cxnSp>
        <p:nvCxnSpPr>
          <p:cNvPr id="139" name="Google Shape;139;p27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7"/>
          <p:cNvSpPr/>
          <p:nvPr/>
        </p:nvSpPr>
        <p:spPr>
          <a:xfrm rot="-9407180">
            <a:off x="-5455844" y="-2880851"/>
            <a:ext cx="8990433" cy="12926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17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Used Car Sales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713225" y="2263299"/>
            <a:ext cx="3400800" cy="2502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 a group we decided on a website for the sale of used cars.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 inspiration, we found the following sites: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https://www.trademe.co.nz/a/motors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https://www.turners.co.nz/Cars/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https://www.2cheapcars.co.nz/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https://www.needacar.co.nz/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147" name="Google Shape;147;p28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-up of a car window&#10;&#10;Description automatically generated" id="148" name="Google Shape;14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9977" y="875105"/>
            <a:ext cx="3854764" cy="27824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/>
          <p:nvPr/>
        </p:nvSpPr>
        <p:spPr>
          <a:xfrm>
            <a:off x="5029977" y="875116"/>
            <a:ext cx="3854764" cy="2782478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/>
          <p:nvPr/>
        </p:nvSpPr>
        <p:spPr>
          <a:xfrm flipH="1">
            <a:off x="-1747511" y="7077632"/>
            <a:ext cx="6941049" cy="2322230"/>
          </a:xfrm>
          <a:prstGeom prst="diagStripe">
            <a:avLst>
              <a:gd fmla="val 58567" name="adj"/>
            </a:avLst>
          </a:prstGeom>
          <a:solidFill>
            <a:schemeClr val="accent1"/>
          </a:solidFill>
          <a:ln cap="flat" cmpd="sng" w="25400">
            <a:solidFill>
              <a:srgbClr val="17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139849" y="290456"/>
            <a:ext cx="3915784" cy="47333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7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 txBox="1"/>
          <p:nvPr>
            <p:ph type="title"/>
          </p:nvPr>
        </p:nvSpPr>
        <p:spPr>
          <a:xfrm>
            <a:off x="268941" y="268940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 sz="2000">
                <a:solidFill>
                  <a:schemeClr val="accent5"/>
                </a:solidFill>
              </a:rPr>
              <a:t>What Does the site need?</a:t>
            </a:r>
            <a:endParaRPr/>
          </a:p>
        </p:txBody>
      </p:sp>
      <p:pic>
        <p:nvPicPr>
          <p:cNvPr descr="A screenshot of a phone&#10;&#10;Description automatically generated"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42" y="850937"/>
            <a:ext cx="1748636" cy="239915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155727" y="3281241"/>
            <a:ext cx="15921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 Function</a:t>
            </a:r>
            <a:endParaRPr/>
          </a:p>
        </p:txBody>
      </p:sp>
      <p:pic>
        <p:nvPicPr>
          <p:cNvPr descr="A screenshot of a login screen&#10;&#10;Description automatically generated" id="159" name="Google Shape;1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0225" y="426720"/>
            <a:ext cx="1435891" cy="252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60" name="Google Shape;16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4662" y="2571750"/>
            <a:ext cx="3109859" cy="21283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ar sale&#10;&#10;Description automatically generated" id="161" name="Google Shape;16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65981" y="2571750"/>
            <a:ext cx="2262064" cy="203743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2154576" y="2146810"/>
            <a:ext cx="16369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Browsing Option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4255460" y="3003145"/>
            <a:ext cx="14606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Login Function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6430851" y="2146810"/>
            <a:ext cx="171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Listing Used Cars</a:t>
            </a:r>
            <a:endParaRPr/>
          </a:p>
        </p:txBody>
      </p:sp>
      <p:cxnSp>
        <p:nvCxnSpPr>
          <p:cNvPr id="165" name="Google Shape;165;p29"/>
          <p:cNvCxnSpPr/>
          <p:nvPr/>
        </p:nvCxnSpPr>
        <p:spPr>
          <a:xfrm>
            <a:off x="268941" y="3619795"/>
            <a:ext cx="130467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9"/>
          <p:cNvCxnSpPr/>
          <p:nvPr/>
        </p:nvCxnSpPr>
        <p:spPr>
          <a:xfrm>
            <a:off x="2275367" y="2485364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9"/>
          <p:cNvCxnSpPr/>
          <p:nvPr/>
        </p:nvCxnSpPr>
        <p:spPr>
          <a:xfrm>
            <a:off x="4359349" y="3314028"/>
            <a:ext cx="12121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9"/>
          <p:cNvCxnSpPr/>
          <p:nvPr/>
        </p:nvCxnSpPr>
        <p:spPr>
          <a:xfrm>
            <a:off x="6560288" y="2485364"/>
            <a:ext cx="14566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783950" y="303050"/>
            <a:ext cx="2672700" cy="47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7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5" y="923025"/>
            <a:ext cx="6331399" cy="40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>
            <p:ph type="title"/>
          </p:nvPr>
        </p:nvSpPr>
        <p:spPr>
          <a:xfrm>
            <a:off x="783941" y="303052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 sz="2000">
                <a:solidFill>
                  <a:schemeClr val="accent5"/>
                </a:solidFill>
              </a:rPr>
              <a:t>Simple Wireframe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2743200" y="2098184"/>
            <a:ext cx="5465275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Our Workload </a:t>
            </a:r>
            <a:endParaRPr/>
          </a:p>
        </p:txBody>
      </p:sp>
      <p:cxnSp>
        <p:nvCxnSpPr>
          <p:cNvPr id="183" name="Google Shape;183;p31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31"/>
          <p:cNvSpPr/>
          <p:nvPr/>
        </p:nvSpPr>
        <p:spPr>
          <a:xfrm rot="-9407180">
            <a:off x="-5455844" y="-2880851"/>
            <a:ext cx="8990433" cy="12926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17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1319576" y="1435029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Finley:</a:t>
            </a:r>
            <a:endParaRPr/>
          </a:p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1319575" y="1771850"/>
            <a:ext cx="22215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External API connection (microservices)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Firebase Hosting</a:t>
            </a:r>
            <a:endParaRPr/>
          </a:p>
        </p:txBody>
      </p:sp>
      <p:sp>
        <p:nvSpPr>
          <p:cNvPr id="191" name="Google Shape;191;p32"/>
          <p:cNvSpPr txBox="1"/>
          <p:nvPr>
            <p:ph idx="2" type="title"/>
          </p:nvPr>
        </p:nvSpPr>
        <p:spPr>
          <a:xfrm>
            <a:off x="4681376" y="1422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Sankeerth</a:t>
            </a:r>
            <a:endParaRPr/>
          </a:p>
        </p:txBody>
      </p:sp>
      <p:sp>
        <p:nvSpPr>
          <p:cNvPr id="192" name="Google Shape;192;p32"/>
          <p:cNvSpPr txBox="1"/>
          <p:nvPr>
            <p:ph idx="3" type="subTitle"/>
          </p:nvPr>
        </p:nvSpPr>
        <p:spPr>
          <a:xfrm>
            <a:off x="4681376" y="1787538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Server side rendering, web templates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Privacy</a:t>
            </a:r>
            <a:endParaRPr/>
          </a:p>
        </p:txBody>
      </p:sp>
      <p:sp>
        <p:nvSpPr>
          <p:cNvPr id="193" name="Google Shape;193;p32"/>
          <p:cNvSpPr txBox="1"/>
          <p:nvPr>
            <p:ph idx="4" type="title"/>
          </p:nvPr>
        </p:nvSpPr>
        <p:spPr>
          <a:xfrm>
            <a:off x="2430326" y="29744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Stu</a:t>
            </a:r>
            <a:endParaRPr/>
          </a:p>
        </p:txBody>
      </p:sp>
      <p:sp>
        <p:nvSpPr>
          <p:cNvPr id="194" name="Google Shape;194;p32"/>
          <p:cNvSpPr txBox="1"/>
          <p:nvPr>
            <p:ph idx="5" type="subTitle"/>
          </p:nvPr>
        </p:nvSpPr>
        <p:spPr>
          <a:xfrm>
            <a:off x="2430326" y="3332198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U</a:t>
            </a:r>
            <a:r>
              <a:rPr lang="en"/>
              <a:t>ser Model (</a:t>
            </a:r>
            <a:r>
              <a:rPr lang="en" sz="120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"/>
              <a:t>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Register, Login, Logout Function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Use session and JWT for user authentication</a:t>
            </a:r>
            <a:endParaRPr/>
          </a:p>
        </p:txBody>
      </p:sp>
      <p:sp>
        <p:nvSpPr>
          <p:cNvPr id="195" name="Google Shape;195;p32"/>
          <p:cNvSpPr txBox="1"/>
          <p:nvPr>
            <p:ph idx="6" type="title"/>
          </p:nvPr>
        </p:nvSpPr>
        <p:spPr>
          <a:xfrm>
            <a:off x="5772750" y="33957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Leon</a:t>
            </a:r>
            <a:endParaRPr/>
          </a:p>
        </p:txBody>
      </p:sp>
      <p:sp>
        <p:nvSpPr>
          <p:cNvPr id="196" name="Google Shape;196;p32"/>
          <p:cNvSpPr txBox="1"/>
          <p:nvPr>
            <p:ph idx="7" type="subTitle"/>
          </p:nvPr>
        </p:nvSpPr>
        <p:spPr>
          <a:xfrm>
            <a:off x="5772750" y="3729675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Performance testing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Client side </a:t>
            </a:r>
            <a:r>
              <a:rPr lang="en"/>
              <a:t>rendering</a:t>
            </a:r>
            <a:endParaRPr/>
          </a:p>
        </p:txBody>
      </p:sp>
      <p:sp>
        <p:nvSpPr>
          <p:cNvPr id="197" name="Google Shape;197;p32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/>
              <a:t>Group Work Division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2743200" y="2098184"/>
            <a:ext cx="5465275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Current Progress Demonstration</a:t>
            </a:r>
            <a:endParaRPr/>
          </a:p>
        </p:txBody>
      </p:sp>
      <p:cxnSp>
        <p:nvCxnSpPr>
          <p:cNvPr id="203" name="Google Shape;203;p33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33"/>
          <p:cNvSpPr/>
          <p:nvPr/>
        </p:nvSpPr>
        <p:spPr>
          <a:xfrm rot="-9407180">
            <a:off x="-5455844" y="-2880851"/>
            <a:ext cx="8990433" cy="12926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17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 txBox="1"/>
          <p:nvPr>
            <p:ph idx="1" type="subTitle"/>
          </p:nvPr>
        </p:nvSpPr>
        <p:spPr>
          <a:xfrm>
            <a:off x="3442447" y="3320300"/>
            <a:ext cx="4766003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https://gitlab.ecs.vuw.ac.nz/nwen304_group/trade-cars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