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07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56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7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8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05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87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7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1CBB-2CC3-4EDF-8FE5-23CE527BE503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F1A-A395-4A32-8C10-AD6B27236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37" y="3495708"/>
            <a:ext cx="1252210" cy="18832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5"/>
          <a:stretch/>
        </p:blipFill>
        <p:spPr>
          <a:xfrm>
            <a:off x="3152565" y="2585383"/>
            <a:ext cx="1227846" cy="9554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1"/>
          <a:stretch/>
        </p:blipFill>
        <p:spPr>
          <a:xfrm>
            <a:off x="1048098" y="2690667"/>
            <a:ext cx="860230" cy="740302"/>
          </a:xfrm>
          <a:prstGeom prst="rect">
            <a:avLst/>
          </a:prstGeom>
        </p:spPr>
      </p:pic>
      <p:cxnSp>
        <p:nvCxnSpPr>
          <p:cNvPr id="10" name="Connecteur en angle 9"/>
          <p:cNvCxnSpPr>
            <a:stCxn id="8" idx="3"/>
            <a:endCxn id="6" idx="1"/>
          </p:cNvCxnSpPr>
          <p:nvPr/>
        </p:nvCxnSpPr>
        <p:spPr>
          <a:xfrm>
            <a:off x="1908328" y="3060818"/>
            <a:ext cx="1244237" cy="22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99" y="3111435"/>
            <a:ext cx="630288" cy="63028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208995" y="212675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Front-end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5978" y="3752254"/>
            <a:ext cx="18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Application web Single Page Application développée avec Angular.</a:t>
            </a:r>
            <a:endParaRPr lang="fr-FR" sz="12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1"/>
          <a:stretch/>
        </p:blipFill>
        <p:spPr>
          <a:xfrm>
            <a:off x="9786256" y="2634712"/>
            <a:ext cx="981486" cy="8543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42" y="2668945"/>
            <a:ext cx="720000" cy="3941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7"/>
          <a:stretch/>
        </p:blipFill>
        <p:spPr>
          <a:xfrm>
            <a:off x="6367686" y="2658119"/>
            <a:ext cx="930095" cy="805399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892223" y="3741723"/>
            <a:ext cx="18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API REST et service d’accès à la base de données implémentés via Quarkus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269181" y="212325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Back-end</a:t>
            </a:r>
            <a:endParaRPr lang="fr-FR" b="1" dirty="0"/>
          </a:p>
        </p:txBody>
      </p:sp>
      <p:cxnSp>
        <p:nvCxnSpPr>
          <p:cNvPr id="21" name="Connecteur en angle 20"/>
          <p:cNvCxnSpPr>
            <a:stCxn id="6" idx="3"/>
            <a:endCxn id="18" idx="1"/>
          </p:cNvCxnSpPr>
          <p:nvPr/>
        </p:nvCxnSpPr>
        <p:spPr>
          <a:xfrm flipV="1">
            <a:off x="4380411" y="3060819"/>
            <a:ext cx="1987275" cy="22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8" idx="3"/>
            <a:endCxn id="15" idx="1"/>
          </p:cNvCxnSpPr>
          <p:nvPr/>
        </p:nvCxnSpPr>
        <p:spPr>
          <a:xfrm>
            <a:off x="7297781" y="3060819"/>
            <a:ext cx="2488475" cy="10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9379159" y="212325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Base de données</a:t>
            </a:r>
            <a:endParaRPr lang="fr-FR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336489" y="3734150"/>
            <a:ext cx="1881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Base de données en-mémoire (non persistée) démarrée au sein du back-end Java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885807" y="2123250"/>
            <a:ext cx="118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Utilisateur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304800" y="30479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Architecture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5988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40" y="2381246"/>
            <a:ext cx="2520000" cy="117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31" y="2388701"/>
            <a:ext cx="2520000" cy="912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20" y="2374361"/>
            <a:ext cx="2520000" cy="1013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441374" y="3165952"/>
            <a:ext cx="1369115" cy="403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Accueillir client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622770" y="3750843"/>
            <a:ext cx="2236668" cy="403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Lister les articles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932024" y="3750843"/>
            <a:ext cx="2055284" cy="403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Visualiser le panier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496286" y="3706172"/>
            <a:ext cx="1435834" cy="4897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Authentifier client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622770" y="4746479"/>
            <a:ext cx="2236668" cy="4034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article au panier</a:t>
            </a:r>
            <a:endParaRPr lang="fr-FR" sz="1400" dirty="0"/>
          </a:p>
        </p:txBody>
      </p:sp>
      <p:cxnSp>
        <p:nvCxnSpPr>
          <p:cNvPr id="13" name="Connecteur en arc 12"/>
          <p:cNvCxnSpPr>
            <a:stCxn id="8" idx="3"/>
            <a:endCxn id="11" idx="3"/>
          </p:cNvCxnSpPr>
          <p:nvPr/>
        </p:nvCxnSpPr>
        <p:spPr>
          <a:xfrm>
            <a:off x="5859438" y="3952554"/>
            <a:ext cx="12700" cy="99563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11" idx="1"/>
            <a:endCxn id="8" idx="1"/>
          </p:cNvCxnSpPr>
          <p:nvPr/>
        </p:nvCxnSpPr>
        <p:spPr>
          <a:xfrm rot="10800000">
            <a:off x="3622770" y="3952554"/>
            <a:ext cx="12700" cy="99563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6" idx="2"/>
            <a:endCxn id="10" idx="1"/>
          </p:cNvCxnSpPr>
          <p:nvPr/>
        </p:nvCxnSpPr>
        <p:spPr>
          <a:xfrm rot="16200000" flipH="1">
            <a:off x="1120263" y="3575043"/>
            <a:ext cx="381692" cy="37035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10" idx="3"/>
            <a:endCxn id="8" idx="1"/>
          </p:cNvCxnSpPr>
          <p:nvPr/>
        </p:nvCxnSpPr>
        <p:spPr>
          <a:xfrm>
            <a:off x="2932120" y="3951066"/>
            <a:ext cx="690650" cy="1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8" idx="3"/>
            <a:endCxn id="9" idx="1"/>
          </p:cNvCxnSpPr>
          <p:nvPr/>
        </p:nvCxnSpPr>
        <p:spPr>
          <a:xfrm>
            <a:off x="5859438" y="3952554"/>
            <a:ext cx="1072586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9515676" y="4594034"/>
            <a:ext cx="2206059" cy="4034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Appliquer un code promo</a:t>
            </a:r>
            <a:endParaRPr lang="fr-FR" sz="1400" dirty="0"/>
          </a:p>
        </p:txBody>
      </p:sp>
      <p:cxnSp>
        <p:nvCxnSpPr>
          <p:cNvPr id="44" name="Connecteur en arc 43"/>
          <p:cNvCxnSpPr>
            <a:stCxn id="9" idx="3"/>
            <a:endCxn id="25" idx="1"/>
          </p:cNvCxnSpPr>
          <p:nvPr/>
        </p:nvCxnSpPr>
        <p:spPr>
          <a:xfrm flipV="1">
            <a:off x="8987308" y="3186195"/>
            <a:ext cx="528368" cy="7663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stCxn id="9" idx="3"/>
            <a:endCxn id="32" idx="1"/>
          </p:cNvCxnSpPr>
          <p:nvPr/>
        </p:nvCxnSpPr>
        <p:spPr>
          <a:xfrm flipV="1">
            <a:off x="8987308" y="3951067"/>
            <a:ext cx="528369" cy="148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9" idx="3"/>
            <a:endCxn id="31" idx="1"/>
          </p:cNvCxnSpPr>
          <p:nvPr/>
        </p:nvCxnSpPr>
        <p:spPr>
          <a:xfrm>
            <a:off x="8987308" y="3952554"/>
            <a:ext cx="528368" cy="84319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25" idx="2"/>
            <a:endCxn id="9" idx="2"/>
          </p:cNvCxnSpPr>
          <p:nvPr/>
        </p:nvCxnSpPr>
        <p:spPr>
          <a:xfrm rot="5400000">
            <a:off x="8906007" y="2441565"/>
            <a:ext cx="766359" cy="2659040"/>
          </a:xfrm>
          <a:prstGeom prst="curvedConnector3">
            <a:avLst>
              <a:gd name="adj1" fmla="val 129829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32" idx="2"/>
            <a:endCxn id="9" idx="2"/>
          </p:cNvCxnSpPr>
          <p:nvPr/>
        </p:nvCxnSpPr>
        <p:spPr>
          <a:xfrm rot="5400000" flipH="1">
            <a:off x="9234739" y="2879193"/>
            <a:ext cx="108895" cy="2659041"/>
          </a:xfrm>
          <a:prstGeom prst="curvedConnector3">
            <a:avLst>
              <a:gd name="adj1" fmla="val -209927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>
            <a:stCxn id="31" idx="2"/>
            <a:endCxn id="9" idx="2"/>
          </p:cNvCxnSpPr>
          <p:nvPr/>
        </p:nvCxnSpPr>
        <p:spPr>
          <a:xfrm rot="5400000" flipH="1">
            <a:off x="8867590" y="3246341"/>
            <a:ext cx="843191" cy="2659040"/>
          </a:xfrm>
          <a:prstGeom prst="curvedConnector3">
            <a:avLst>
              <a:gd name="adj1" fmla="val -27111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9515676" y="2984484"/>
            <a:ext cx="2206059" cy="4034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un article</a:t>
            </a:r>
            <a:endParaRPr lang="fr-FR" sz="1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9515677" y="3638973"/>
            <a:ext cx="2206059" cy="6241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Augmenter ou diminuer la quantité d’article achetés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9865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COGNET, JULIEN</dc:creator>
  <cp:lastModifiedBy>COGNET, JULIEN</cp:lastModifiedBy>
  <cp:revision>4</cp:revision>
  <dcterms:created xsi:type="dcterms:W3CDTF">2023-02-21T14:54:13Z</dcterms:created>
  <dcterms:modified xsi:type="dcterms:W3CDTF">2023-02-21T15:20:10Z</dcterms:modified>
</cp:coreProperties>
</file>