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2" y="1368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resuming from 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7803194"/>
            <a:ext cx="48971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412794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compartment.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533033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1800" dirty="0" smtClean="0"/>
              <a:t>Use proximity to open the payload bay, preparing it for sample retrieval.</a:t>
            </a:r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897938" y="7118981"/>
            <a:ext cx="1134343" cy="23408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93373" y="9930140"/>
            <a:ext cx="863623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615307" y="9189887"/>
            <a:ext cx="782661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9801467" y="6354399"/>
            <a:ext cx="1286250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1"/>
          </p:cNvCxnSpPr>
          <p:nvPr/>
        </p:nvCxnSpPr>
        <p:spPr>
          <a:xfrm rot="16200000" flipH="1">
            <a:off x="2323240" y="8767873"/>
            <a:ext cx="389981" cy="27146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53800" y="7803194"/>
            <a:ext cx="2777958" cy="150656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servo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the gripper relative to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Found_Bay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01378" y="7725636"/>
            <a:ext cx="961220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29501" y="7218418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!Has_Sample &amp;&amp; Reached_Bay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21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7030700" y="10679717"/>
            <a:ext cx="1588001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000" dirty="0" smtClean="0"/>
              <a:t>The 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1636550" cy="864833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06159" y="7086426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0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18902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RESUME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458200" y="8708613"/>
            <a:ext cx="140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Has_Sample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4" y="10315523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Dropped_Sample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399" y="9141023"/>
            <a:ext cx="14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Refine_Metrics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706600" y="7999741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Reached_Sample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13002" y="7058910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Found_Sample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1817" y="5376446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Refine_Metrics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677400" y="5940078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Opened_Bay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75489" y="10123991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Has_Sample &amp;&amp; Reached_Bay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8711" y="12344400"/>
            <a:ext cx="4023379" cy="1828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</a:t>
            </a:r>
            <a:r>
              <a:rPr lang="en-US" sz="2400" b="1" u="sng" dirty="0" smtClean="0"/>
              <a:t>POWER_OFF</a:t>
            </a:r>
            <a:endParaRPr lang="en-US" sz="2400" b="1" u="sng" dirty="0" smtClean="0"/>
          </a:p>
          <a:p>
            <a:pPr algn="ctr"/>
            <a:r>
              <a:rPr lang="en-US" sz="2000" dirty="0" smtClean="0"/>
              <a:t>The 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62200" y="3962400"/>
            <a:ext cx="13106400" cy="7467600"/>
          </a:xfrm>
          <a:prstGeom prst="rect">
            <a:avLst/>
          </a:prstGeom>
          <a:solidFill>
            <a:schemeClr val="bg1"/>
          </a:solidFill>
          <a:ln w="25400" cmpd="dbl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dirty="0" smtClean="0"/>
              <a:t>              </a:t>
            </a:r>
          </a:p>
          <a:p>
            <a:endParaRPr lang="en-US" sz="2400" b="1" u="sng" dirty="0"/>
          </a:p>
          <a:p>
            <a:r>
              <a:rPr lang="en-US" sz="2400" b="1" dirty="0" smtClean="0"/>
              <a:t>               </a:t>
            </a:r>
            <a:endParaRPr lang="en-US" sz="2400" b="1" dirty="0" smtClean="0"/>
          </a:p>
          <a:p>
            <a:r>
              <a:rPr lang="en-US" sz="2400" b="1" u="sng" dirty="0" smtClean="0"/>
              <a:t>state</a:t>
            </a:r>
            <a:r>
              <a:rPr lang="en-US" sz="2400" b="1" u="sng" dirty="0" smtClean="0"/>
              <a:t>: </a:t>
            </a:r>
            <a:r>
              <a:rPr lang="en-US" sz="2400" b="1" u="sng" dirty="0" smtClean="0"/>
              <a:t>POWER_ON</a:t>
            </a:r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68603" y="9314713"/>
            <a:ext cx="3542031" cy="193579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Init</a:t>
            </a:r>
          </a:p>
          <a:p>
            <a:pPr algn="ctr"/>
            <a:r>
              <a:rPr lang="en-US" sz="2000" dirty="0" smtClean="0"/>
              <a:t>This is the initialization phase of the payload bay system. This state tests the payload bay electronics and safe, timely operation.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515600" y="8023703"/>
            <a:ext cx="4810572" cy="254539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Closed_Bay</a:t>
            </a:r>
          </a:p>
          <a:p>
            <a:pPr algn="ctr"/>
            <a:r>
              <a:rPr lang="en-US" sz="2000" dirty="0" smtClean="0"/>
              <a:t>The Payload bay is completely closed. This state is reached when either (1) the sample is retrieved by the AGSE and secured in the bay or (2) t</a:t>
            </a:r>
            <a:r>
              <a:rPr lang="en-US" sz="2000" dirty="0" smtClean="0"/>
              <a:t>he bay is closed after successful initialization.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514600" y="4648200"/>
            <a:ext cx="6601657" cy="41148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Opened_Bay</a:t>
            </a:r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22992" y="6585919"/>
            <a:ext cx="1991172" cy="1092433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Fully_Open</a:t>
            </a:r>
            <a:endParaRPr lang="en-US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5851346" y="5613167"/>
            <a:ext cx="2209800" cy="1092433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Opening</a:t>
            </a:r>
            <a:endParaRPr lang="en-US" sz="24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5960660" y="7433786"/>
            <a:ext cx="1991172" cy="1092433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s</a:t>
            </a:r>
            <a:r>
              <a:rPr lang="en-US" sz="2400" b="1" u="sng" dirty="0" smtClean="0"/>
              <a:t>tate: Closing</a:t>
            </a:r>
            <a:endParaRPr lang="en-US" sz="2400" b="1" u="sng" dirty="0"/>
          </a:p>
        </p:txBody>
      </p:sp>
      <p:cxnSp>
        <p:nvCxnSpPr>
          <p:cNvPr id="12" name="Curved Connector 11"/>
          <p:cNvCxnSpPr>
            <a:stCxn id="4" idx="1"/>
          </p:cNvCxnSpPr>
          <p:nvPr/>
        </p:nvCxnSpPr>
        <p:spPr>
          <a:xfrm rot="10800000">
            <a:off x="5535741" y="11232194"/>
            <a:ext cx="1072970" cy="202660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6608711" y="10282610"/>
            <a:ext cx="3906889" cy="81400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4961" y="12358308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37532" y="10569097"/>
            <a:ext cx="2212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1400" b="1" dirty="0" smtClean="0"/>
              <a:t>Init_Tests = true</a:t>
            </a:r>
            <a:endParaRPr lang="en-US" sz="1400" b="1" dirty="0"/>
          </a:p>
        </p:txBody>
      </p:sp>
      <p:cxnSp>
        <p:nvCxnSpPr>
          <p:cNvPr id="20" name="Curved Connector 19"/>
          <p:cNvCxnSpPr>
            <a:stCxn id="7" idx="0"/>
            <a:endCxn id="10" idx="3"/>
          </p:cNvCxnSpPr>
          <p:nvPr/>
        </p:nvCxnSpPr>
        <p:spPr>
          <a:xfrm rot="16200000" flipV="1">
            <a:off x="9558857" y="4661674"/>
            <a:ext cx="1864319" cy="485974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1"/>
            <a:endCxn id="9" idx="0"/>
          </p:cNvCxnSpPr>
          <p:nvPr/>
        </p:nvCxnSpPr>
        <p:spPr>
          <a:xfrm rot="10800000" flipV="1">
            <a:off x="3718578" y="6159383"/>
            <a:ext cx="2132768" cy="426535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2"/>
            <a:endCxn id="11" idx="1"/>
          </p:cNvCxnSpPr>
          <p:nvPr/>
        </p:nvCxnSpPr>
        <p:spPr>
          <a:xfrm rot="16200000" flipH="1">
            <a:off x="4688794" y="6708136"/>
            <a:ext cx="301651" cy="224208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3"/>
          </p:cNvCxnSpPr>
          <p:nvPr/>
        </p:nvCxnSpPr>
        <p:spPr>
          <a:xfrm>
            <a:off x="7951832" y="7980003"/>
            <a:ext cx="2563768" cy="177359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20886" y="7524463"/>
            <a:ext cx="1805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AGSE_Trigger = OPEN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87327" y="5643248"/>
            <a:ext cx="217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Limit_Switch_1_Reached &amp;&amp; Timeout_Expiry = false 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13319" y="7977200"/>
            <a:ext cx="192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AGSE_Trigger = CLOSE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92573" y="9743882"/>
            <a:ext cx="234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Limit_Switch_2_Reached</a:t>
            </a:r>
            <a:endParaRPr lang="en-US" sz="1400" b="1" dirty="0"/>
          </a:p>
        </p:txBody>
      </p:sp>
      <p:cxnSp>
        <p:nvCxnSpPr>
          <p:cNvPr id="40" name="Curved Connector 39"/>
          <p:cNvCxnSpPr>
            <a:endCxn id="4" idx="3"/>
          </p:cNvCxnSpPr>
          <p:nvPr/>
        </p:nvCxnSpPr>
        <p:spPr>
          <a:xfrm rot="5400000">
            <a:off x="10345245" y="11716845"/>
            <a:ext cx="1828800" cy="125511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00800" y="6705600"/>
            <a:ext cx="76200" cy="72818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620000" y="6705599"/>
            <a:ext cx="76200" cy="72818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16103" y="6746527"/>
            <a:ext cx="14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Timeout_Expiry &amp;&amp; Failure_Count &lt; 100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582400" y="12016412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1400" b="1" dirty="0" smtClean="0"/>
              <a:t>PowerOFF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076846" y="6746527"/>
            <a:ext cx="14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Timeout_Expiry &amp;&amp; Failure_Count &lt; 100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11582400" y="4454638"/>
            <a:ext cx="3657600" cy="190351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</a:t>
            </a:r>
            <a:r>
              <a:rPr lang="en-US" sz="2400" b="1" u="sng" dirty="0" smtClean="0"/>
              <a:t>tate: Bay_Control_Failure</a:t>
            </a:r>
          </a:p>
          <a:p>
            <a:pPr algn="ctr"/>
            <a:r>
              <a:rPr lang="en-US" sz="1800" dirty="0" smtClean="0"/>
              <a:t>This is a failure state where either (1) Initializing tests fail or (2) Repeated timeout failures during bay OPEN or CLOSE operations. </a:t>
            </a:r>
            <a:endParaRPr lang="en-US" sz="1800" dirty="0"/>
          </a:p>
          <a:p>
            <a:pPr algn="ctr"/>
            <a:endParaRPr lang="en-US" sz="2400" b="1" u="sng" dirty="0"/>
          </a:p>
        </p:txBody>
      </p:sp>
      <p:cxnSp>
        <p:nvCxnSpPr>
          <p:cNvPr id="79" name="Curved Connector 78"/>
          <p:cNvCxnSpPr>
            <a:endCxn id="75" idx="1"/>
          </p:cNvCxnSpPr>
          <p:nvPr/>
        </p:nvCxnSpPr>
        <p:spPr>
          <a:xfrm>
            <a:off x="9116257" y="4938499"/>
            <a:ext cx="2466143" cy="467895"/>
          </a:xfrm>
          <a:prstGeom prst="curvedConnector3">
            <a:avLst>
              <a:gd name="adj1" fmla="val 4003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82246" y="4760063"/>
            <a:ext cx="14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Timeout_Expiry &amp;&amp; Failure_Count &gt;= 100</a:t>
            </a:r>
            <a:endParaRPr lang="en-US" sz="1200" b="1" dirty="0"/>
          </a:p>
        </p:txBody>
      </p:sp>
      <p:cxnSp>
        <p:nvCxnSpPr>
          <p:cNvPr id="96" name="Curved Connector 95"/>
          <p:cNvCxnSpPr/>
          <p:nvPr/>
        </p:nvCxnSpPr>
        <p:spPr>
          <a:xfrm flipV="1">
            <a:off x="6610634" y="6019802"/>
            <a:ext cx="4971766" cy="3581398"/>
          </a:xfrm>
          <a:prstGeom prst="curvedConnector3">
            <a:avLst>
              <a:gd name="adj1" fmla="val 6674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956246" y="8988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1400" b="1" dirty="0" smtClean="0"/>
              <a:t>Init_Tests = false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5945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506</Words>
  <Application>Microsoft Office PowerPoint</Application>
  <PresentationFormat>Custom</PresentationFormat>
  <Paragraphs>212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20</cp:revision>
  <dcterms:created xsi:type="dcterms:W3CDTF">2014-11-02T22:36:41Z</dcterms:created>
  <dcterms:modified xsi:type="dcterms:W3CDTF">2014-11-04T22:34:53Z</dcterms:modified>
</cp:coreProperties>
</file>