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8288000" cy="18288000"/>
  <p:notesSz cx="6858000" cy="9144000"/>
  <p:defaultTextStyle>
    <a:defPPr>
      <a:defRPr lang="en-US"/>
    </a:defPPr>
    <a:lvl1pPr marL="0" algn="l" defTabSz="2089989" rtl="0" eaLnBrk="1" latinLnBrk="0" hangingPunct="1">
      <a:defRPr sz="4100" kern="1200">
        <a:solidFill>
          <a:schemeClr val="tx1"/>
        </a:solidFill>
        <a:latin typeface="+mn-lt"/>
        <a:ea typeface="+mn-ea"/>
        <a:cs typeface="+mn-cs"/>
      </a:defRPr>
    </a:lvl1pPr>
    <a:lvl2pPr marL="1044995" algn="l" defTabSz="2089989" rtl="0" eaLnBrk="1" latinLnBrk="0" hangingPunct="1">
      <a:defRPr sz="4100" kern="1200">
        <a:solidFill>
          <a:schemeClr val="tx1"/>
        </a:solidFill>
        <a:latin typeface="+mn-lt"/>
        <a:ea typeface="+mn-ea"/>
        <a:cs typeface="+mn-cs"/>
      </a:defRPr>
    </a:lvl2pPr>
    <a:lvl3pPr marL="2089989" algn="l" defTabSz="2089989" rtl="0" eaLnBrk="1" latinLnBrk="0" hangingPunct="1">
      <a:defRPr sz="4100" kern="1200">
        <a:solidFill>
          <a:schemeClr val="tx1"/>
        </a:solidFill>
        <a:latin typeface="+mn-lt"/>
        <a:ea typeface="+mn-ea"/>
        <a:cs typeface="+mn-cs"/>
      </a:defRPr>
    </a:lvl3pPr>
    <a:lvl4pPr marL="3134984" algn="l" defTabSz="2089989" rtl="0" eaLnBrk="1" latinLnBrk="0" hangingPunct="1">
      <a:defRPr sz="4100" kern="1200">
        <a:solidFill>
          <a:schemeClr val="tx1"/>
        </a:solidFill>
        <a:latin typeface="+mn-lt"/>
        <a:ea typeface="+mn-ea"/>
        <a:cs typeface="+mn-cs"/>
      </a:defRPr>
    </a:lvl4pPr>
    <a:lvl5pPr marL="4179978" algn="l" defTabSz="2089989" rtl="0" eaLnBrk="1" latinLnBrk="0" hangingPunct="1">
      <a:defRPr sz="4100" kern="1200">
        <a:solidFill>
          <a:schemeClr val="tx1"/>
        </a:solidFill>
        <a:latin typeface="+mn-lt"/>
        <a:ea typeface="+mn-ea"/>
        <a:cs typeface="+mn-cs"/>
      </a:defRPr>
    </a:lvl5pPr>
    <a:lvl6pPr marL="5224973" algn="l" defTabSz="2089989" rtl="0" eaLnBrk="1" latinLnBrk="0" hangingPunct="1">
      <a:defRPr sz="4100" kern="1200">
        <a:solidFill>
          <a:schemeClr val="tx1"/>
        </a:solidFill>
        <a:latin typeface="+mn-lt"/>
        <a:ea typeface="+mn-ea"/>
        <a:cs typeface="+mn-cs"/>
      </a:defRPr>
    </a:lvl6pPr>
    <a:lvl7pPr marL="6269968" algn="l" defTabSz="2089989" rtl="0" eaLnBrk="1" latinLnBrk="0" hangingPunct="1">
      <a:defRPr sz="4100" kern="1200">
        <a:solidFill>
          <a:schemeClr val="tx1"/>
        </a:solidFill>
        <a:latin typeface="+mn-lt"/>
        <a:ea typeface="+mn-ea"/>
        <a:cs typeface="+mn-cs"/>
      </a:defRPr>
    </a:lvl7pPr>
    <a:lvl8pPr marL="7314962" algn="l" defTabSz="2089989" rtl="0" eaLnBrk="1" latinLnBrk="0" hangingPunct="1">
      <a:defRPr sz="4100" kern="1200">
        <a:solidFill>
          <a:schemeClr val="tx1"/>
        </a:solidFill>
        <a:latin typeface="+mn-lt"/>
        <a:ea typeface="+mn-ea"/>
        <a:cs typeface="+mn-cs"/>
      </a:defRPr>
    </a:lvl8pPr>
    <a:lvl9pPr marL="8359957" algn="l" defTabSz="2089989" rtl="0" eaLnBrk="1" latinLnBrk="0" hangingPunct="1">
      <a:defRPr sz="4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312" y="3379"/>
      </p:cViewPr>
      <p:guideLst>
        <p:guide orient="horz" pos="576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F28216-4810-4052-8F3A-34285B87EA79}" type="datetimeFigureOut">
              <a:rPr lang="en-US" smtClean="0"/>
              <a:t>2014-11-04</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F4F05A-4B17-4904-954F-BAA879B79038}" type="slidenum">
              <a:rPr lang="en-US" smtClean="0"/>
              <a:t>‹#›</a:t>
            </a:fld>
            <a:endParaRPr lang="en-US"/>
          </a:p>
        </p:txBody>
      </p:sp>
    </p:spTree>
    <p:extLst>
      <p:ext uri="{BB962C8B-B14F-4D97-AF65-F5344CB8AC3E}">
        <p14:creationId xmlns:p14="http://schemas.microsoft.com/office/powerpoint/2010/main" val="670311605"/>
      </p:ext>
    </p:extLst>
  </p:cSld>
  <p:clrMap bg1="lt1" tx1="dk1" bg2="lt2" tx2="dk2" accent1="accent1" accent2="accent2" accent3="accent3" accent4="accent4" accent5="accent5" accent6="accent6" hlink="hlink" folHlink="folHlink"/>
  <p:notesStyle>
    <a:lvl1pPr marL="0" algn="l" defTabSz="2089989" rtl="0" eaLnBrk="1" latinLnBrk="0" hangingPunct="1">
      <a:defRPr sz="2800" kern="1200">
        <a:solidFill>
          <a:schemeClr val="tx1"/>
        </a:solidFill>
        <a:latin typeface="+mn-lt"/>
        <a:ea typeface="+mn-ea"/>
        <a:cs typeface="+mn-cs"/>
      </a:defRPr>
    </a:lvl1pPr>
    <a:lvl2pPr marL="1044995" algn="l" defTabSz="2089989" rtl="0" eaLnBrk="1" latinLnBrk="0" hangingPunct="1">
      <a:defRPr sz="2800" kern="1200">
        <a:solidFill>
          <a:schemeClr val="tx1"/>
        </a:solidFill>
        <a:latin typeface="+mn-lt"/>
        <a:ea typeface="+mn-ea"/>
        <a:cs typeface="+mn-cs"/>
      </a:defRPr>
    </a:lvl2pPr>
    <a:lvl3pPr marL="2089989" algn="l" defTabSz="2089989" rtl="0" eaLnBrk="1" latinLnBrk="0" hangingPunct="1">
      <a:defRPr sz="2800" kern="1200">
        <a:solidFill>
          <a:schemeClr val="tx1"/>
        </a:solidFill>
        <a:latin typeface="+mn-lt"/>
        <a:ea typeface="+mn-ea"/>
        <a:cs typeface="+mn-cs"/>
      </a:defRPr>
    </a:lvl3pPr>
    <a:lvl4pPr marL="3134984" algn="l" defTabSz="2089989" rtl="0" eaLnBrk="1" latinLnBrk="0" hangingPunct="1">
      <a:defRPr sz="2800" kern="1200">
        <a:solidFill>
          <a:schemeClr val="tx1"/>
        </a:solidFill>
        <a:latin typeface="+mn-lt"/>
        <a:ea typeface="+mn-ea"/>
        <a:cs typeface="+mn-cs"/>
      </a:defRPr>
    </a:lvl4pPr>
    <a:lvl5pPr marL="4179978" algn="l" defTabSz="2089989" rtl="0" eaLnBrk="1" latinLnBrk="0" hangingPunct="1">
      <a:defRPr sz="2800" kern="1200">
        <a:solidFill>
          <a:schemeClr val="tx1"/>
        </a:solidFill>
        <a:latin typeface="+mn-lt"/>
        <a:ea typeface="+mn-ea"/>
        <a:cs typeface="+mn-cs"/>
      </a:defRPr>
    </a:lvl5pPr>
    <a:lvl6pPr marL="5224973" algn="l" defTabSz="2089989" rtl="0" eaLnBrk="1" latinLnBrk="0" hangingPunct="1">
      <a:defRPr sz="2800" kern="1200">
        <a:solidFill>
          <a:schemeClr val="tx1"/>
        </a:solidFill>
        <a:latin typeface="+mn-lt"/>
        <a:ea typeface="+mn-ea"/>
        <a:cs typeface="+mn-cs"/>
      </a:defRPr>
    </a:lvl6pPr>
    <a:lvl7pPr marL="6269968" algn="l" defTabSz="2089989" rtl="0" eaLnBrk="1" latinLnBrk="0" hangingPunct="1">
      <a:defRPr sz="2800" kern="1200">
        <a:solidFill>
          <a:schemeClr val="tx1"/>
        </a:solidFill>
        <a:latin typeface="+mn-lt"/>
        <a:ea typeface="+mn-ea"/>
        <a:cs typeface="+mn-cs"/>
      </a:defRPr>
    </a:lvl7pPr>
    <a:lvl8pPr marL="7314962" algn="l" defTabSz="2089989" rtl="0" eaLnBrk="1" latinLnBrk="0" hangingPunct="1">
      <a:defRPr sz="2800" kern="1200">
        <a:solidFill>
          <a:schemeClr val="tx1"/>
        </a:solidFill>
        <a:latin typeface="+mn-lt"/>
        <a:ea typeface="+mn-ea"/>
        <a:cs typeface="+mn-cs"/>
      </a:defRPr>
    </a:lvl8pPr>
    <a:lvl9pPr marL="8359957" algn="l" defTabSz="2089989" rtl="0" eaLnBrk="1" latinLnBrk="0" hangingPunct="1">
      <a:defRPr sz="2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F4F05A-4B17-4904-954F-BAA879B79038}" type="slidenum">
              <a:rPr lang="en-US" smtClean="0"/>
              <a:t>1</a:t>
            </a:fld>
            <a:endParaRPr lang="en-US"/>
          </a:p>
        </p:txBody>
      </p:sp>
    </p:spTree>
    <p:extLst>
      <p:ext uri="{BB962C8B-B14F-4D97-AF65-F5344CB8AC3E}">
        <p14:creationId xmlns:p14="http://schemas.microsoft.com/office/powerpoint/2010/main" val="31244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681136"/>
            <a:ext cx="155448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10363200"/>
            <a:ext cx="12801600" cy="4673600"/>
          </a:xfrm>
        </p:spPr>
        <p:txBody>
          <a:bodyPr/>
          <a:lstStyle>
            <a:lvl1pPr marL="0" indent="0" algn="ctr">
              <a:buNone/>
              <a:defRPr>
                <a:solidFill>
                  <a:schemeClr val="tx1">
                    <a:tint val="75000"/>
                  </a:schemeClr>
                </a:solidFill>
              </a:defRPr>
            </a:lvl1pPr>
            <a:lvl2pPr marL="1044995" indent="0" algn="ctr">
              <a:buNone/>
              <a:defRPr>
                <a:solidFill>
                  <a:schemeClr val="tx1">
                    <a:tint val="75000"/>
                  </a:schemeClr>
                </a:solidFill>
              </a:defRPr>
            </a:lvl2pPr>
            <a:lvl3pPr marL="2089989" indent="0" algn="ctr">
              <a:buNone/>
              <a:defRPr>
                <a:solidFill>
                  <a:schemeClr val="tx1">
                    <a:tint val="75000"/>
                  </a:schemeClr>
                </a:solidFill>
              </a:defRPr>
            </a:lvl3pPr>
            <a:lvl4pPr marL="3134984" indent="0" algn="ctr">
              <a:buNone/>
              <a:defRPr>
                <a:solidFill>
                  <a:schemeClr val="tx1">
                    <a:tint val="75000"/>
                  </a:schemeClr>
                </a:solidFill>
              </a:defRPr>
            </a:lvl4pPr>
            <a:lvl5pPr marL="4179978" indent="0" algn="ctr">
              <a:buNone/>
              <a:defRPr>
                <a:solidFill>
                  <a:schemeClr val="tx1">
                    <a:tint val="75000"/>
                  </a:schemeClr>
                </a:solidFill>
              </a:defRPr>
            </a:lvl5pPr>
            <a:lvl6pPr marL="5224973" indent="0" algn="ctr">
              <a:buNone/>
              <a:defRPr>
                <a:solidFill>
                  <a:schemeClr val="tx1">
                    <a:tint val="75000"/>
                  </a:schemeClr>
                </a:solidFill>
              </a:defRPr>
            </a:lvl6pPr>
            <a:lvl7pPr marL="6269968" indent="0" algn="ctr">
              <a:buNone/>
              <a:defRPr>
                <a:solidFill>
                  <a:schemeClr val="tx1">
                    <a:tint val="75000"/>
                  </a:schemeClr>
                </a:solidFill>
              </a:defRPr>
            </a:lvl7pPr>
            <a:lvl8pPr marL="7314962" indent="0" algn="ctr">
              <a:buNone/>
              <a:defRPr>
                <a:solidFill>
                  <a:schemeClr val="tx1">
                    <a:tint val="75000"/>
                  </a:schemeClr>
                </a:solidFill>
              </a:defRPr>
            </a:lvl8pPr>
            <a:lvl9pPr marL="835995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F6182D-4BB0-4176-9A51-07A5F05FFC3D}" type="datetimeFigureOut">
              <a:rPr lang="en-US" smtClean="0"/>
              <a:t>2014-11-04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548E2-99FF-43C1-B770-433F9241E6DB}" type="slidenum">
              <a:rPr lang="en-US" smtClean="0"/>
              <a:t>‹#›</a:t>
            </a:fld>
            <a:endParaRPr lang="en-US"/>
          </a:p>
        </p:txBody>
      </p:sp>
    </p:spTree>
    <p:extLst>
      <p:ext uri="{BB962C8B-B14F-4D97-AF65-F5344CB8AC3E}">
        <p14:creationId xmlns:p14="http://schemas.microsoft.com/office/powerpoint/2010/main" val="168299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F6182D-4BB0-4176-9A51-07A5F05FFC3D}" type="datetimeFigureOut">
              <a:rPr lang="en-US" smtClean="0"/>
              <a:t>2014-11-04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548E2-99FF-43C1-B770-433F9241E6DB}" type="slidenum">
              <a:rPr lang="en-US" smtClean="0"/>
              <a:t>‹#›</a:t>
            </a:fld>
            <a:endParaRPr lang="en-US"/>
          </a:p>
        </p:txBody>
      </p:sp>
    </p:spTree>
    <p:extLst>
      <p:ext uri="{BB962C8B-B14F-4D97-AF65-F5344CB8AC3E}">
        <p14:creationId xmlns:p14="http://schemas.microsoft.com/office/powerpoint/2010/main" val="2421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4228" y="1024468"/>
            <a:ext cx="5759450" cy="218482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9526" y="1024468"/>
            <a:ext cx="16979900" cy="218482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F6182D-4BB0-4176-9A51-07A5F05FFC3D}" type="datetimeFigureOut">
              <a:rPr lang="en-US" smtClean="0"/>
              <a:t>2014-11-04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548E2-99FF-43C1-B770-433F9241E6DB}" type="slidenum">
              <a:rPr lang="en-US" smtClean="0"/>
              <a:t>‹#›</a:t>
            </a:fld>
            <a:endParaRPr lang="en-US"/>
          </a:p>
        </p:txBody>
      </p:sp>
    </p:spTree>
    <p:extLst>
      <p:ext uri="{BB962C8B-B14F-4D97-AF65-F5344CB8AC3E}">
        <p14:creationId xmlns:p14="http://schemas.microsoft.com/office/powerpoint/2010/main" val="1607570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F6182D-4BB0-4176-9A51-07A5F05FFC3D}" type="datetimeFigureOut">
              <a:rPr lang="en-US" smtClean="0"/>
              <a:t>2014-11-04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548E2-99FF-43C1-B770-433F9241E6DB}" type="slidenum">
              <a:rPr lang="en-US" smtClean="0"/>
              <a:t>‹#›</a:t>
            </a:fld>
            <a:endParaRPr lang="en-US"/>
          </a:p>
        </p:txBody>
      </p:sp>
    </p:spTree>
    <p:extLst>
      <p:ext uri="{BB962C8B-B14F-4D97-AF65-F5344CB8AC3E}">
        <p14:creationId xmlns:p14="http://schemas.microsoft.com/office/powerpoint/2010/main" val="37398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11751736"/>
            <a:ext cx="15544800" cy="3632200"/>
          </a:xfrm>
        </p:spPr>
        <p:txBody>
          <a:bodyPr anchor="t"/>
          <a:lstStyle>
            <a:lvl1pPr algn="l">
              <a:defRPr sz="91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7751236"/>
            <a:ext cx="15544800" cy="4000499"/>
          </a:xfrm>
        </p:spPr>
        <p:txBody>
          <a:bodyPr anchor="b"/>
          <a:lstStyle>
            <a:lvl1pPr marL="0" indent="0">
              <a:buNone/>
              <a:defRPr sz="4600">
                <a:solidFill>
                  <a:schemeClr val="tx1">
                    <a:tint val="75000"/>
                  </a:schemeClr>
                </a:solidFill>
              </a:defRPr>
            </a:lvl1pPr>
            <a:lvl2pPr marL="1044995" indent="0">
              <a:buNone/>
              <a:defRPr sz="4100">
                <a:solidFill>
                  <a:schemeClr val="tx1">
                    <a:tint val="75000"/>
                  </a:schemeClr>
                </a:solidFill>
              </a:defRPr>
            </a:lvl2pPr>
            <a:lvl3pPr marL="2089989" indent="0">
              <a:buNone/>
              <a:defRPr sz="3600">
                <a:solidFill>
                  <a:schemeClr val="tx1">
                    <a:tint val="75000"/>
                  </a:schemeClr>
                </a:solidFill>
              </a:defRPr>
            </a:lvl3pPr>
            <a:lvl4pPr marL="3134984" indent="0">
              <a:buNone/>
              <a:defRPr sz="3300">
                <a:solidFill>
                  <a:schemeClr val="tx1">
                    <a:tint val="75000"/>
                  </a:schemeClr>
                </a:solidFill>
              </a:defRPr>
            </a:lvl4pPr>
            <a:lvl5pPr marL="4179978" indent="0">
              <a:buNone/>
              <a:defRPr sz="3300">
                <a:solidFill>
                  <a:schemeClr val="tx1">
                    <a:tint val="75000"/>
                  </a:schemeClr>
                </a:solidFill>
              </a:defRPr>
            </a:lvl5pPr>
            <a:lvl6pPr marL="5224973" indent="0">
              <a:buNone/>
              <a:defRPr sz="3300">
                <a:solidFill>
                  <a:schemeClr val="tx1">
                    <a:tint val="75000"/>
                  </a:schemeClr>
                </a:solidFill>
              </a:defRPr>
            </a:lvl6pPr>
            <a:lvl7pPr marL="6269968" indent="0">
              <a:buNone/>
              <a:defRPr sz="3300">
                <a:solidFill>
                  <a:schemeClr val="tx1">
                    <a:tint val="75000"/>
                  </a:schemeClr>
                </a:solidFill>
              </a:defRPr>
            </a:lvl7pPr>
            <a:lvl8pPr marL="7314962" indent="0">
              <a:buNone/>
              <a:defRPr sz="3300">
                <a:solidFill>
                  <a:schemeClr val="tx1">
                    <a:tint val="75000"/>
                  </a:schemeClr>
                </a:solidFill>
              </a:defRPr>
            </a:lvl8pPr>
            <a:lvl9pPr marL="8359957" indent="0">
              <a:buNone/>
              <a:defRPr sz="3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F6182D-4BB0-4176-9A51-07A5F05FFC3D}" type="datetimeFigureOut">
              <a:rPr lang="en-US" smtClean="0"/>
              <a:t>2014-11-04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548E2-99FF-43C1-B770-433F9241E6DB}" type="slidenum">
              <a:rPr lang="en-US" smtClean="0"/>
              <a:t>‹#›</a:t>
            </a:fld>
            <a:endParaRPr lang="en-US"/>
          </a:p>
        </p:txBody>
      </p:sp>
    </p:spTree>
    <p:extLst>
      <p:ext uri="{BB962C8B-B14F-4D97-AF65-F5344CB8AC3E}">
        <p14:creationId xmlns:p14="http://schemas.microsoft.com/office/powerpoint/2010/main" val="255541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9527" y="5973234"/>
            <a:ext cx="11369674" cy="16899467"/>
          </a:xfrm>
        </p:spPr>
        <p:txBody>
          <a:bodyPr/>
          <a:lstStyle>
            <a:lvl1pPr>
              <a:defRPr sz="6400"/>
            </a:lvl1pPr>
            <a:lvl2pPr>
              <a:defRPr sz="5600"/>
            </a:lvl2pPr>
            <a:lvl3pPr>
              <a:defRPr sz="4600"/>
            </a:lvl3pPr>
            <a:lvl4pPr>
              <a:defRPr sz="4100"/>
            </a:lvl4pPr>
            <a:lvl5pPr>
              <a:defRPr sz="4100"/>
            </a:lvl5pPr>
            <a:lvl6pPr>
              <a:defRPr sz="4100"/>
            </a:lvl6pPr>
            <a:lvl7pPr>
              <a:defRPr sz="4100"/>
            </a:lvl7pPr>
            <a:lvl8pPr>
              <a:defRPr sz="4100"/>
            </a:lvl8pPr>
            <a:lvl9pPr>
              <a:defRPr sz="4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954001" y="5973234"/>
            <a:ext cx="11369676" cy="16899467"/>
          </a:xfrm>
        </p:spPr>
        <p:txBody>
          <a:bodyPr/>
          <a:lstStyle>
            <a:lvl1pPr>
              <a:defRPr sz="6400"/>
            </a:lvl1pPr>
            <a:lvl2pPr>
              <a:defRPr sz="5600"/>
            </a:lvl2pPr>
            <a:lvl3pPr>
              <a:defRPr sz="4600"/>
            </a:lvl3pPr>
            <a:lvl4pPr>
              <a:defRPr sz="4100"/>
            </a:lvl4pPr>
            <a:lvl5pPr>
              <a:defRPr sz="4100"/>
            </a:lvl5pPr>
            <a:lvl6pPr>
              <a:defRPr sz="4100"/>
            </a:lvl6pPr>
            <a:lvl7pPr>
              <a:defRPr sz="4100"/>
            </a:lvl7pPr>
            <a:lvl8pPr>
              <a:defRPr sz="4100"/>
            </a:lvl8pPr>
            <a:lvl9pPr>
              <a:defRPr sz="4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F6182D-4BB0-4176-9A51-07A5F05FFC3D}" type="datetimeFigureOut">
              <a:rPr lang="en-US" smtClean="0"/>
              <a:t>2014-11-04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548E2-99FF-43C1-B770-433F9241E6DB}" type="slidenum">
              <a:rPr lang="en-US" smtClean="0"/>
              <a:t>‹#›</a:t>
            </a:fld>
            <a:endParaRPr lang="en-US"/>
          </a:p>
        </p:txBody>
      </p:sp>
    </p:spTree>
    <p:extLst>
      <p:ext uri="{BB962C8B-B14F-4D97-AF65-F5344CB8AC3E}">
        <p14:creationId xmlns:p14="http://schemas.microsoft.com/office/powerpoint/2010/main" val="301751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732368"/>
            <a:ext cx="16459200" cy="3048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1" y="4093635"/>
            <a:ext cx="8080376" cy="1706032"/>
          </a:xfrm>
        </p:spPr>
        <p:txBody>
          <a:bodyPr anchor="b"/>
          <a:lstStyle>
            <a:lvl1pPr marL="0" indent="0">
              <a:buNone/>
              <a:defRPr sz="5600" b="1"/>
            </a:lvl1pPr>
            <a:lvl2pPr marL="1044995" indent="0">
              <a:buNone/>
              <a:defRPr sz="4600" b="1"/>
            </a:lvl2pPr>
            <a:lvl3pPr marL="2089989" indent="0">
              <a:buNone/>
              <a:defRPr sz="4100" b="1"/>
            </a:lvl3pPr>
            <a:lvl4pPr marL="3134984" indent="0">
              <a:buNone/>
              <a:defRPr sz="3600" b="1"/>
            </a:lvl4pPr>
            <a:lvl5pPr marL="4179978" indent="0">
              <a:buNone/>
              <a:defRPr sz="3600" b="1"/>
            </a:lvl5pPr>
            <a:lvl6pPr marL="5224973" indent="0">
              <a:buNone/>
              <a:defRPr sz="3600" b="1"/>
            </a:lvl6pPr>
            <a:lvl7pPr marL="6269968" indent="0">
              <a:buNone/>
              <a:defRPr sz="3600" b="1"/>
            </a:lvl7pPr>
            <a:lvl8pPr marL="7314962" indent="0">
              <a:buNone/>
              <a:defRPr sz="3600" b="1"/>
            </a:lvl8pPr>
            <a:lvl9pPr marL="8359957" indent="0">
              <a:buNone/>
              <a:defRPr sz="3600" b="1"/>
            </a:lvl9pPr>
          </a:lstStyle>
          <a:p>
            <a:pPr lvl="0"/>
            <a:r>
              <a:rPr lang="en-US" smtClean="0"/>
              <a:t>Click to edit Master text styles</a:t>
            </a:r>
          </a:p>
        </p:txBody>
      </p:sp>
      <p:sp>
        <p:nvSpPr>
          <p:cNvPr id="4" name="Content Placeholder 3"/>
          <p:cNvSpPr>
            <a:spLocks noGrp="1"/>
          </p:cNvSpPr>
          <p:nvPr>
            <p:ph sz="half" idx="2"/>
          </p:nvPr>
        </p:nvSpPr>
        <p:spPr>
          <a:xfrm>
            <a:off x="914401" y="5799667"/>
            <a:ext cx="8080376" cy="10536768"/>
          </a:xfrm>
        </p:spPr>
        <p:txBody>
          <a:bodyPr/>
          <a:lstStyle>
            <a:lvl1pPr>
              <a:defRPr sz="5600"/>
            </a:lvl1pPr>
            <a:lvl2pPr>
              <a:defRPr sz="46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2" y="4093635"/>
            <a:ext cx="8083550" cy="1706032"/>
          </a:xfrm>
        </p:spPr>
        <p:txBody>
          <a:bodyPr anchor="b"/>
          <a:lstStyle>
            <a:lvl1pPr marL="0" indent="0">
              <a:buNone/>
              <a:defRPr sz="5600" b="1"/>
            </a:lvl1pPr>
            <a:lvl2pPr marL="1044995" indent="0">
              <a:buNone/>
              <a:defRPr sz="4600" b="1"/>
            </a:lvl2pPr>
            <a:lvl3pPr marL="2089989" indent="0">
              <a:buNone/>
              <a:defRPr sz="4100" b="1"/>
            </a:lvl3pPr>
            <a:lvl4pPr marL="3134984" indent="0">
              <a:buNone/>
              <a:defRPr sz="3600" b="1"/>
            </a:lvl4pPr>
            <a:lvl5pPr marL="4179978" indent="0">
              <a:buNone/>
              <a:defRPr sz="3600" b="1"/>
            </a:lvl5pPr>
            <a:lvl6pPr marL="5224973" indent="0">
              <a:buNone/>
              <a:defRPr sz="3600" b="1"/>
            </a:lvl6pPr>
            <a:lvl7pPr marL="6269968" indent="0">
              <a:buNone/>
              <a:defRPr sz="3600" b="1"/>
            </a:lvl7pPr>
            <a:lvl8pPr marL="7314962" indent="0">
              <a:buNone/>
              <a:defRPr sz="3600" b="1"/>
            </a:lvl8pPr>
            <a:lvl9pPr marL="8359957" indent="0">
              <a:buNone/>
              <a:defRPr sz="3600" b="1"/>
            </a:lvl9pPr>
          </a:lstStyle>
          <a:p>
            <a:pPr lvl="0"/>
            <a:r>
              <a:rPr lang="en-US" smtClean="0"/>
              <a:t>Click to edit Master text styles</a:t>
            </a:r>
          </a:p>
        </p:txBody>
      </p:sp>
      <p:sp>
        <p:nvSpPr>
          <p:cNvPr id="6" name="Content Placeholder 5"/>
          <p:cNvSpPr>
            <a:spLocks noGrp="1"/>
          </p:cNvSpPr>
          <p:nvPr>
            <p:ph sz="quarter" idx="4"/>
          </p:nvPr>
        </p:nvSpPr>
        <p:spPr>
          <a:xfrm>
            <a:off x="9290052" y="5799667"/>
            <a:ext cx="8083550" cy="10536768"/>
          </a:xfrm>
        </p:spPr>
        <p:txBody>
          <a:bodyPr/>
          <a:lstStyle>
            <a:lvl1pPr>
              <a:defRPr sz="5600"/>
            </a:lvl1pPr>
            <a:lvl2pPr>
              <a:defRPr sz="46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F6182D-4BB0-4176-9A51-07A5F05FFC3D}" type="datetimeFigureOut">
              <a:rPr lang="en-US" smtClean="0"/>
              <a:t>2014-11-04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548E2-99FF-43C1-B770-433F9241E6DB}" type="slidenum">
              <a:rPr lang="en-US" smtClean="0"/>
              <a:t>‹#›</a:t>
            </a:fld>
            <a:endParaRPr lang="en-US"/>
          </a:p>
        </p:txBody>
      </p:sp>
    </p:spTree>
    <p:extLst>
      <p:ext uri="{BB962C8B-B14F-4D97-AF65-F5344CB8AC3E}">
        <p14:creationId xmlns:p14="http://schemas.microsoft.com/office/powerpoint/2010/main" val="31114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F6182D-4BB0-4176-9A51-07A5F05FFC3D}" type="datetimeFigureOut">
              <a:rPr lang="en-US" smtClean="0"/>
              <a:t>2014-11-04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548E2-99FF-43C1-B770-433F9241E6DB}" type="slidenum">
              <a:rPr lang="en-US" smtClean="0"/>
              <a:t>‹#›</a:t>
            </a:fld>
            <a:endParaRPr lang="en-US"/>
          </a:p>
        </p:txBody>
      </p:sp>
    </p:spTree>
    <p:extLst>
      <p:ext uri="{BB962C8B-B14F-4D97-AF65-F5344CB8AC3E}">
        <p14:creationId xmlns:p14="http://schemas.microsoft.com/office/powerpoint/2010/main" val="357782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6182D-4BB0-4176-9A51-07A5F05FFC3D}" type="datetimeFigureOut">
              <a:rPr lang="en-US" smtClean="0"/>
              <a:t>2014-11-04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548E2-99FF-43C1-B770-433F9241E6DB}" type="slidenum">
              <a:rPr lang="en-US" smtClean="0"/>
              <a:t>‹#›</a:t>
            </a:fld>
            <a:endParaRPr lang="en-US"/>
          </a:p>
        </p:txBody>
      </p:sp>
    </p:spTree>
    <p:extLst>
      <p:ext uri="{BB962C8B-B14F-4D97-AF65-F5344CB8AC3E}">
        <p14:creationId xmlns:p14="http://schemas.microsoft.com/office/powerpoint/2010/main" val="112384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728133"/>
            <a:ext cx="6016626" cy="3098800"/>
          </a:xfrm>
        </p:spPr>
        <p:txBody>
          <a:bodyPr anchor="b"/>
          <a:lstStyle>
            <a:lvl1pPr algn="l">
              <a:defRPr sz="4600" b="1"/>
            </a:lvl1pPr>
          </a:lstStyle>
          <a:p>
            <a:r>
              <a:rPr lang="en-US" smtClean="0"/>
              <a:t>Click to edit Master title style</a:t>
            </a:r>
            <a:endParaRPr lang="en-US"/>
          </a:p>
        </p:txBody>
      </p:sp>
      <p:sp>
        <p:nvSpPr>
          <p:cNvPr id="3" name="Content Placeholder 2"/>
          <p:cNvSpPr>
            <a:spLocks noGrp="1"/>
          </p:cNvSpPr>
          <p:nvPr>
            <p:ph idx="1"/>
          </p:nvPr>
        </p:nvSpPr>
        <p:spPr>
          <a:xfrm>
            <a:off x="7150100" y="728135"/>
            <a:ext cx="10223500" cy="15608301"/>
          </a:xfrm>
        </p:spPr>
        <p:txBody>
          <a:bodyPr/>
          <a:lstStyle>
            <a:lvl1pPr>
              <a:defRPr sz="7300"/>
            </a:lvl1pPr>
            <a:lvl2pPr>
              <a:defRPr sz="6400"/>
            </a:lvl2pPr>
            <a:lvl3pPr>
              <a:defRPr sz="56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3826935"/>
            <a:ext cx="6016626" cy="12509501"/>
          </a:xfrm>
        </p:spPr>
        <p:txBody>
          <a:bodyPr/>
          <a:lstStyle>
            <a:lvl1pPr marL="0" indent="0">
              <a:buNone/>
              <a:defRPr sz="3300"/>
            </a:lvl1pPr>
            <a:lvl2pPr marL="1044995" indent="0">
              <a:buNone/>
              <a:defRPr sz="2800"/>
            </a:lvl2pPr>
            <a:lvl3pPr marL="2089989" indent="0">
              <a:buNone/>
              <a:defRPr sz="2300"/>
            </a:lvl3pPr>
            <a:lvl4pPr marL="3134984" indent="0">
              <a:buNone/>
              <a:defRPr sz="2100"/>
            </a:lvl4pPr>
            <a:lvl5pPr marL="4179978" indent="0">
              <a:buNone/>
              <a:defRPr sz="2100"/>
            </a:lvl5pPr>
            <a:lvl6pPr marL="5224973" indent="0">
              <a:buNone/>
              <a:defRPr sz="2100"/>
            </a:lvl6pPr>
            <a:lvl7pPr marL="6269968" indent="0">
              <a:buNone/>
              <a:defRPr sz="2100"/>
            </a:lvl7pPr>
            <a:lvl8pPr marL="7314962" indent="0">
              <a:buNone/>
              <a:defRPr sz="2100"/>
            </a:lvl8pPr>
            <a:lvl9pPr marL="8359957" indent="0">
              <a:buNone/>
              <a:defRPr sz="2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6182D-4BB0-4176-9A51-07A5F05FFC3D}" type="datetimeFigureOut">
              <a:rPr lang="en-US" smtClean="0"/>
              <a:t>2014-11-04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548E2-99FF-43C1-B770-433F9241E6DB}" type="slidenum">
              <a:rPr lang="en-US" smtClean="0"/>
              <a:t>‹#›</a:t>
            </a:fld>
            <a:endParaRPr lang="en-US"/>
          </a:p>
        </p:txBody>
      </p:sp>
    </p:spTree>
    <p:extLst>
      <p:ext uri="{BB962C8B-B14F-4D97-AF65-F5344CB8AC3E}">
        <p14:creationId xmlns:p14="http://schemas.microsoft.com/office/powerpoint/2010/main" val="117204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12801601"/>
            <a:ext cx="10972800" cy="1511301"/>
          </a:xfrm>
        </p:spPr>
        <p:txBody>
          <a:bodyPr anchor="b"/>
          <a:lstStyle>
            <a:lvl1pPr algn="l">
              <a:defRPr sz="4600" b="1"/>
            </a:lvl1pPr>
          </a:lstStyle>
          <a:p>
            <a:r>
              <a:rPr lang="en-US" smtClean="0"/>
              <a:t>Click to edit Master title style</a:t>
            </a:r>
            <a:endParaRPr lang="en-US"/>
          </a:p>
        </p:txBody>
      </p:sp>
      <p:sp>
        <p:nvSpPr>
          <p:cNvPr id="3" name="Picture Placeholder 2"/>
          <p:cNvSpPr>
            <a:spLocks noGrp="1"/>
          </p:cNvSpPr>
          <p:nvPr>
            <p:ph type="pic" idx="1"/>
          </p:nvPr>
        </p:nvSpPr>
        <p:spPr>
          <a:xfrm>
            <a:off x="3584576" y="1634067"/>
            <a:ext cx="10972800" cy="10972800"/>
          </a:xfrm>
        </p:spPr>
        <p:txBody>
          <a:bodyPr/>
          <a:lstStyle>
            <a:lvl1pPr marL="0" indent="0">
              <a:buNone/>
              <a:defRPr sz="7300"/>
            </a:lvl1pPr>
            <a:lvl2pPr marL="1044995" indent="0">
              <a:buNone/>
              <a:defRPr sz="6400"/>
            </a:lvl2pPr>
            <a:lvl3pPr marL="2089989" indent="0">
              <a:buNone/>
              <a:defRPr sz="5600"/>
            </a:lvl3pPr>
            <a:lvl4pPr marL="3134984" indent="0">
              <a:buNone/>
              <a:defRPr sz="4600"/>
            </a:lvl4pPr>
            <a:lvl5pPr marL="4179978" indent="0">
              <a:buNone/>
              <a:defRPr sz="4600"/>
            </a:lvl5pPr>
            <a:lvl6pPr marL="5224973" indent="0">
              <a:buNone/>
              <a:defRPr sz="4600"/>
            </a:lvl6pPr>
            <a:lvl7pPr marL="6269968" indent="0">
              <a:buNone/>
              <a:defRPr sz="4600"/>
            </a:lvl7pPr>
            <a:lvl8pPr marL="7314962" indent="0">
              <a:buNone/>
              <a:defRPr sz="4600"/>
            </a:lvl8pPr>
            <a:lvl9pPr marL="8359957" indent="0">
              <a:buNone/>
              <a:defRPr sz="4600"/>
            </a:lvl9pPr>
          </a:lstStyle>
          <a:p>
            <a:endParaRPr lang="en-US"/>
          </a:p>
        </p:txBody>
      </p:sp>
      <p:sp>
        <p:nvSpPr>
          <p:cNvPr id="4" name="Text Placeholder 3"/>
          <p:cNvSpPr>
            <a:spLocks noGrp="1"/>
          </p:cNvSpPr>
          <p:nvPr>
            <p:ph type="body" sz="half" idx="2"/>
          </p:nvPr>
        </p:nvSpPr>
        <p:spPr>
          <a:xfrm>
            <a:off x="3584576" y="14312902"/>
            <a:ext cx="10972800" cy="2146299"/>
          </a:xfrm>
        </p:spPr>
        <p:txBody>
          <a:bodyPr/>
          <a:lstStyle>
            <a:lvl1pPr marL="0" indent="0">
              <a:buNone/>
              <a:defRPr sz="3300"/>
            </a:lvl1pPr>
            <a:lvl2pPr marL="1044995" indent="0">
              <a:buNone/>
              <a:defRPr sz="2800"/>
            </a:lvl2pPr>
            <a:lvl3pPr marL="2089989" indent="0">
              <a:buNone/>
              <a:defRPr sz="2300"/>
            </a:lvl3pPr>
            <a:lvl4pPr marL="3134984" indent="0">
              <a:buNone/>
              <a:defRPr sz="2100"/>
            </a:lvl4pPr>
            <a:lvl5pPr marL="4179978" indent="0">
              <a:buNone/>
              <a:defRPr sz="2100"/>
            </a:lvl5pPr>
            <a:lvl6pPr marL="5224973" indent="0">
              <a:buNone/>
              <a:defRPr sz="2100"/>
            </a:lvl6pPr>
            <a:lvl7pPr marL="6269968" indent="0">
              <a:buNone/>
              <a:defRPr sz="2100"/>
            </a:lvl7pPr>
            <a:lvl8pPr marL="7314962" indent="0">
              <a:buNone/>
              <a:defRPr sz="2100"/>
            </a:lvl8pPr>
            <a:lvl9pPr marL="8359957" indent="0">
              <a:buNone/>
              <a:defRPr sz="2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6182D-4BB0-4176-9A51-07A5F05FFC3D}" type="datetimeFigureOut">
              <a:rPr lang="en-US" smtClean="0"/>
              <a:t>2014-11-04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548E2-99FF-43C1-B770-433F9241E6DB}" type="slidenum">
              <a:rPr lang="en-US" smtClean="0"/>
              <a:t>‹#›</a:t>
            </a:fld>
            <a:endParaRPr lang="en-US"/>
          </a:p>
        </p:txBody>
      </p:sp>
    </p:spTree>
    <p:extLst>
      <p:ext uri="{BB962C8B-B14F-4D97-AF65-F5344CB8AC3E}">
        <p14:creationId xmlns:p14="http://schemas.microsoft.com/office/powerpoint/2010/main" val="383761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732368"/>
            <a:ext cx="16459200" cy="3048000"/>
          </a:xfrm>
          <a:prstGeom prst="rect">
            <a:avLst/>
          </a:prstGeom>
        </p:spPr>
        <p:txBody>
          <a:bodyPr vert="horz" lIns="208999" tIns="104499" rIns="208999" bIns="1044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4267202"/>
            <a:ext cx="16459200" cy="12069234"/>
          </a:xfrm>
          <a:prstGeom prst="rect">
            <a:avLst/>
          </a:prstGeom>
        </p:spPr>
        <p:txBody>
          <a:bodyPr vert="horz" lIns="208999" tIns="104499" rIns="208999" bIns="10449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6950269"/>
            <a:ext cx="4267200" cy="973667"/>
          </a:xfrm>
          <a:prstGeom prst="rect">
            <a:avLst/>
          </a:prstGeom>
        </p:spPr>
        <p:txBody>
          <a:bodyPr vert="horz" lIns="208999" tIns="104499" rIns="208999" bIns="104499" rtlCol="0" anchor="ctr"/>
          <a:lstStyle>
            <a:lvl1pPr algn="l">
              <a:defRPr sz="2800">
                <a:solidFill>
                  <a:schemeClr val="tx1">
                    <a:tint val="75000"/>
                  </a:schemeClr>
                </a:solidFill>
              </a:defRPr>
            </a:lvl1pPr>
          </a:lstStyle>
          <a:p>
            <a:fld id="{A0F6182D-4BB0-4176-9A51-07A5F05FFC3D}" type="datetimeFigureOut">
              <a:rPr lang="en-US" smtClean="0"/>
              <a:t>2014-11-04</a:t>
            </a:fld>
            <a:endParaRPr lang="en-US"/>
          </a:p>
        </p:txBody>
      </p:sp>
      <p:sp>
        <p:nvSpPr>
          <p:cNvPr id="5" name="Footer Placeholder 4"/>
          <p:cNvSpPr>
            <a:spLocks noGrp="1"/>
          </p:cNvSpPr>
          <p:nvPr>
            <p:ph type="ftr" sz="quarter" idx="3"/>
          </p:nvPr>
        </p:nvSpPr>
        <p:spPr>
          <a:xfrm>
            <a:off x="6248400" y="16950269"/>
            <a:ext cx="5791200" cy="973667"/>
          </a:xfrm>
          <a:prstGeom prst="rect">
            <a:avLst/>
          </a:prstGeom>
        </p:spPr>
        <p:txBody>
          <a:bodyPr vert="horz" lIns="208999" tIns="104499" rIns="208999" bIns="104499" rtlCol="0" anchor="ctr"/>
          <a:lstStyle>
            <a:lvl1pPr algn="ctr">
              <a:defRPr sz="2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6950269"/>
            <a:ext cx="4267200" cy="973667"/>
          </a:xfrm>
          <a:prstGeom prst="rect">
            <a:avLst/>
          </a:prstGeom>
        </p:spPr>
        <p:txBody>
          <a:bodyPr vert="horz" lIns="208999" tIns="104499" rIns="208999" bIns="104499" rtlCol="0" anchor="ctr"/>
          <a:lstStyle>
            <a:lvl1pPr algn="r">
              <a:defRPr sz="2800">
                <a:solidFill>
                  <a:schemeClr val="tx1">
                    <a:tint val="75000"/>
                  </a:schemeClr>
                </a:solidFill>
              </a:defRPr>
            </a:lvl1pPr>
          </a:lstStyle>
          <a:p>
            <a:fld id="{970548E2-99FF-43C1-B770-433F9241E6DB}" type="slidenum">
              <a:rPr lang="en-US" smtClean="0"/>
              <a:t>‹#›</a:t>
            </a:fld>
            <a:endParaRPr lang="en-US"/>
          </a:p>
        </p:txBody>
      </p:sp>
    </p:spTree>
    <p:extLst>
      <p:ext uri="{BB962C8B-B14F-4D97-AF65-F5344CB8AC3E}">
        <p14:creationId xmlns:p14="http://schemas.microsoft.com/office/powerpoint/2010/main" val="197086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9989" rtl="0" eaLnBrk="1" latinLnBrk="0" hangingPunct="1">
        <a:spcBef>
          <a:spcPct val="0"/>
        </a:spcBef>
        <a:buNone/>
        <a:defRPr sz="10100" kern="1200">
          <a:solidFill>
            <a:schemeClr val="tx1"/>
          </a:solidFill>
          <a:latin typeface="+mj-lt"/>
          <a:ea typeface="+mj-ea"/>
          <a:cs typeface="+mj-cs"/>
        </a:defRPr>
      </a:lvl1pPr>
    </p:titleStyle>
    <p:bodyStyle>
      <a:lvl1pPr marL="783746" indent="-783746" algn="l" defTabSz="2089989" rtl="0" eaLnBrk="1" latinLnBrk="0" hangingPunct="1">
        <a:spcBef>
          <a:spcPct val="20000"/>
        </a:spcBef>
        <a:buFont typeface="Arial" panose="020B0604020202020204" pitchFamily="34" charset="0"/>
        <a:buChar char="•"/>
        <a:defRPr sz="7300" kern="1200">
          <a:solidFill>
            <a:schemeClr val="tx1"/>
          </a:solidFill>
          <a:latin typeface="+mn-lt"/>
          <a:ea typeface="+mn-ea"/>
          <a:cs typeface="+mn-cs"/>
        </a:defRPr>
      </a:lvl1pPr>
      <a:lvl2pPr marL="1698116" indent="-653122" algn="l" defTabSz="2089989"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2pPr>
      <a:lvl3pPr marL="2612487" indent="-522497" algn="l" defTabSz="2089989" rtl="0" eaLnBrk="1" latinLnBrk="0" hangingPunct="1">
        <a:spcBef>
          <a:spcPct val="20000"/>
        </a:spcBef>
        <a:buFont typeface="Arial" panose="020B0604020202020204" pitchFamily="34" charset="0"/>
        <a:buChar char="•"/>
        <a:defRPr sz="5600" kern="1200">
          <a:solidFill>
            <a:schemeClr val="tx1"/>
          </a:solidFill>
          <a:latin typeface="+mn-lt"/>
          <a:ea typeface="+mn-ea"/>
          <a:cs typeface="+mn-cs"/>
        </a:defRPr>
      </a:lvl3pPr>
      <a:lvl4pPr marL="3657481" indent="-522497" algn="l" defTabSz="2089989"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4pPr>
      <a:lvl5pPr marL="4702476" indent="-522497" algn="l" defTabSz="2089989"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5pPr>
      <a:lvl6pPr marL="5747470" indent="-522497" algn="l" defTabSz="2089989"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6pPr>
      <a:lvl7pPr marL="6792465" indent="-522497" algn="l" defTabSz="2089989"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7pPr>
      <a:lvl8pPr marL="7837460" indent="-522497" algn="l" defTabSz="2089989"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8pPr>
      <a:lvl9pPr marL="8882454" indent="-522497" algn="l" defTabSz="2089989"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9pPr>
    </p:bodyStyle>
    <p:otherStyle>
      <a:defPPr>
        <a:defRPr lang="en-US"/>
      </a:defPPr>
      <a:lvl1pPr marL="0" algn="l" defTabSz="2089989" rtl="0" eaLnBrk="1" latinLnBrk="0" hangingPunct="1">
        <a:defRPr sz="4100" kern="1200">
          <a:solidFill>
            <a:schemeClr val="tx1"/>
          </a:solidFill>
          <a:latin typeface="+mn-lt"/>
          <a:ea typeface="+mn-ea"/>
          <a:cs typeface="+mn-cs"/>
        </a:defRPr>
      </a:lvl1pPr>
      <a:lvl2pPr marL="1044995" algn="l" defTabSz="2089989" rtl="0" eaLnBrk="1" latinLnBrk="0" hangingPunct="1">
        <a:defRPr sz="4100" kern="1200">
          <a:solidFill>
            <a:schemeClr val="tx1"/>
          </a:solidFill>
          <a:latin typeface="+mn-lt"/>
          <a:ea typeface="+mn-ea"/>
          <a:cs typeface="+mn-cs"/>
        </a:defRPr>
      </a:lvl2pPr>
      <a:lvl3pPr marL="2089989" algn="l" defTabSz="2089989" rtl="0" eaLnBrk="1" latinLnBrk="0" hangingPunct="1">
        <a:defRPr sz="4100" kern="1200">
          <a:solidFill>
            <a:schemeClr val="tx1"/>
          </a:solidFill>
          <a:latin typeface="+mn-lt"/>
          <a:ea typeface="+mn-ea"/>
          <a:cs typeface="+mn-cs"/>
        </a:defRPr>
      </a:lvl3pPr>
      <a:lvl4pPr marL="3134984" algn="l" defTabSz="2089989" rtl="0" eaLnBrk="1" latinLnBrk="0" hangingPunct="1">
        <a:defRPr sz="4100" kern="1200">
          <a:solidFill>
            <a:schemeClr val="tx1"/>
          </a:solidFill>
          <a:latin typeface="+mn-lt"/>
          <a:ea typeface="+mn-ea"/>
          <a:cs typeface="+mn-cs"/>
        </a:defRPr>
      </a:lvl4pPr>
      <a:lvl5pPr marL="4179978" algn="l" defTabSz="2089989" rtl="0" eaLnBrk="1" latinLnBrk="0" hangingPunct="1">
        <a:defRPr sz="4100" kern="1200">
          <a:solidFill>
            <a:schemeClr val="tx1"/>
          </a:solidFill>
          <a:latin typeface="+mn-lt"/>
          <a:ea typeface="+mn-ea"/>
          <a:cs typeface="+mn-cs"/>
        </a:defRPr>
      </a:lvl5pPr>
      <a:lvl6pPr marL="5224973" algn="l" defTabSz="2089989" rtl="0" eaLnBrk="1" latinLnBrk="0" hangingPunct="1">
        <a:defRPr sz="4100" kern="1200">
          <a:solidFill>
            <a:schemeClr val="tx1"/>
          </a:solidFill>
          <a:latin typeface="+mn-lt"/>
          <a:ea typeface="+mn-ea"/>
          <a:cs typeface="+mn-cs"/>
        </a:defRPr>
      </a:lvl6pPr>
      <a:lvl7pPr marL="6269968" algn="l" defTabSz="2089989" rtl="0" eaLnBrk="1" latinLnBrk="0" hangingPunct="1">
        <a:defRPr sz="4100" kern="1200">
          <a:solidFill>
            <a:schemeClr val="tx1"/>
          </a:solidFill>
          <a:latin typeface="+mn-lt"/>
          <a:ea typeface="+mn-ea"/>
          <a:cs typeface="+mn-cs"/>
        </a:defRPr>
      </a:lvl7pPr>
      <a:lvl8pPr marL="7314962" algn="l" defTabSz="2089989" rtl="0" eaLnBrk="1" latinLnBrk="0" hangingPunct="1">
        <a:defRPr sz="4100" kern="1200">
          <a:solidFill>
            <a:schemeClr val="tx1"/>
          </a:solidFill>
          <a:latin typeface="+mn-lt"/>
          <a:ea typeface="+mn-ea"/>
          <a:cs typeface="+mn-cs"/>
        </a:defRPr>
      </a:lvl8pPr>
      <a:lvl9pPr marL="8359957" algn="l" defTabSz="2089989"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a:xfrm>
            <a:off x="1506197" y="4201502"/>
            <a:ext cx="15257803" cy="7838098"/>
          </a:xfrm>
          <a:prstGeom prst="rect">
            <a:avLst/>
          </a:prstGeom>
          <a:ln w="28575" cmpd="thickThi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200" b="1" u="sng" dirty="0" smtClean="0"/>
          </a:p>
          <a:p>
            <a:pPr algn="ctr"/>
            <a:endParaRPr lang="en-US" sz="3200" b="1" u="sng" dirty="0"/>
          </a:p>
          <a:p>
            <a:pPr algn="ctr"/>
            <a:endParaRPr lang="en-US" sz="3200" b="1" u="sng" dirty="0" smtClean="0"/>
          </a:p>
          <a:p>
            <a:pPr algn="ctr"/>
            <a:endParaRPr lang="en-US" sz="3200" b="1" u="sng" dirty="0"/>
          </a:p>
          <a:p>
            <a:pPr algn="ctr"/>
            <a:endParaRPr lang="en-US" sz="3200" b="1" u="sng" dirty="0" smtClean="0"/>
          </a:p>
          <a:p>
            <a:pPr algn="ctr"/>
            <a:endParaRPr lang="en-US" sz="3200" b="1" u="sng" dirty="0"/>
          </a:p>
          <a:p>
            <a:pPr algn="ctr"/>
            <a:r>
              <a:rPr lang="en-US" sz="3200" b="1" u="sng" dirty="0" smtClean="0"/>
              <a:t>state: ACTIVE</a:t>
            </a:r>
          </a:p>
          <a:p>
            <a:pPr algn="ctr"/>
            <a:endParaRPr lang="en-US" sz="3200" b="1" u="sng" dirty="0" smtClean="0"/>
          </a:p>
          <a:p>
            <a:pPr algn="ctr"/>
            <a:endParaRPr lang="en-US" sz="3200" b="1" u="sng" dirty="0"/>
          </a:p>
          <a:p>
            <a:pPr algn="ctr"/>
            <a:endParaRPr lang="en-US" sz="3200" b="1" u="sng" dirty="0" smtClean="0"/>
          </a:p>
          <a:p>
            <a:pPr algn="ctr"/>
            <a:endParaRPr lang="en-US" sz="3200" b="1" u="sng" dirty="0"/>
          </a:p>
          <a:p>
            <a:pPr algn="ctr"/>
            <a:endParaRPr lang="en-US" sz="3200" b="1" u="sng" dirty="0" smtClean="0"/>
          </a:p>
          <a:p>
            <a:pPr algn="ctr"/>
            <a:endParaRPr lang="en-US" sz="3200" b="1" u="sng" dirty="0"/>
          </a:p>
          <a:p>
            <a:pPr algn="ctr"/>
            <a:endParaRPr lang="en-US" sz="3200" b="1" u="sng" dirty="0" smtClean="0"/>
          </a:p>
          <a:p>
            <a:pPr algn="ctr"/>
            <a:endParaRPr lang="en-US" sz="3200" b="1" u="sng" dirty="0"/>
          </a:p>
          <a:p>
            <a:pPr algn="ctr"/>
            <a:endParaRPr lang="en-US" sz="3200" b="1" u="sng" dirty="0" smtClean="0"/>
          </a:p>
          <a:p>
            <a:pPr algn="ctr"/>
            <a:endParaRPr lang="en-US" sz="3200" b="1" u="sng" dirty="0"/>
          </a:p>
          <a:p>
            <a:pPr algn="ctr"/>
            <a:endParaRPr lang="en-US" sz="3200" b="1" u="sng" dirty="0" smtClean="0"/>
          </a:p>
          <a:p>
            <a:pPr algn="ctr"/>
            <a:endParaRPr lang="en-US" sz="3200" b="1" u="sng" dirty="0"/>
          </a:p>
          <a:p>
            <a:pPr algn="ctr"/>
            <a:endParaRPr lang="en-US" sz="3200" b="1" u="sng" dirty="0" smtClean="0"/>
          </a:p>
          <a:p>
            <a:pPr algn="ctr"/>
            <a:endParaRPr lang="en-US" sz="3200" b="1" u="sng" dirty="0"/>
          </a:p>
          <a:p>
            <a:pPr algn="ctr"/>
            <a:endParaRPr lang="en-US" sz="3200" b="1" u="sng" dirty="0" smtClean="0"/>
          </a:p>
          <a:p>
            <a:pPr algn="ctr"/>
            <a:endParaRPr lang="en-US" sz="3200" b="1" u="sng" dirty="0"/>
          </a:p>
          <a:p>
            <a:pPr algn="ctr"/>
            <a:endParaRPr lang="en-US" sz="3200" b="1" u="sng" dirty="0" smtClean="0"/>
          </a:p>
          <a:p>
            <a:pPr algn="ctr"/>
            <a:endParaRPr lang="en-US" sz="3200" b="1" u="sng" dirty="0"/>
          </a:p>
          <a:p>
            <a:pPr algn="ctr"/>
            <a:endParaRPr lang="en-US" sz="3200" b="1" u="sng" dirty="0" smtClean="0"/>
          </a:p>
          <a:p>
            <a:pPr algn="ctr"/>
            <a:endParaRPr lang="en-US" sz="3200" b="1" u="sng" dirty="0"/>
          </a:p>
        </p:txBody>
      </p:sp>
      <p:sp>
        <p:nvSpPr>
          <p:cNvPr id="7" name="Rectangle 6"/>
          <p:cNvSpPr/>
          <p:nvPr/>
        </p:nvSpPr>
        <p:spPr>
          <a:xfrm>
            <a:off x="2624361" y="4566305"/>
            <a:ext cx="3447416" cy="2102546"/>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u="sng" dirty="0" smtClean="0"/>
          </a:p>
          <a:p>
            <a:pPr algn="ctr"/>
            <a:endParaRPr lang="en-US" sz="2400" b="1" u="sng" dirty="0"/>
          </a:p>
          <a:p>
            <a:pPr algn="ctr"/>
            <a:endParaRPr lang="en-US" sz="2400" b="1" u="sng" dirty="0" smtClean="0"/>
          </a:p>
          <a:p>
            <a:pPr algn="ctr"/>
            <a:r>
              <a:rPr lang="en-US" sz="2400" b="1" u="sng" dirty="0" smtClean="0"/>
              <a:t>state: Init</a:t>
            </a:r>
          </a:p>
          <a:p>
            <a:pPr algn="ctr"/>
            <a:r>
              <a:rPr lang="en-US" sz="1800" dirty="0" smtClean="0"/>
              <a:t>The system is performing a checklist of tests to confirm the operational integrity of the sub-system components. Some of these tests are bypassed when resuming from a paused state.</a:t>
            </a:r>
            <a:endParaRPr lang="en-US" sz="2400" dirty="0"/>
          </a:p>
          <a:p>
            <a:pPr algn="ctr"/>
            <a:endParaRPr lang="en-US" sz="2400" dirty="0" smtClean="0"/>
          </a:p>
          <a:p>
            <a:pPr algn="ctr"/>
            <a:endParaRPr lang="en-US" sz="2400" dirty="0"/>
          </a:p>
          <a:p>
            <a:pPr algn="ctr"/>
            <a:endParaRPr lang="en-US" sz="2400" dirty="0"/>
          </a:p>
        </p:txBody>
      </p:sp>
      <p:sp>
        <p:nvSpPr>
          <p:cNvPr id="8" name="Rectangle 7"/>
          <p:cNvSpPr/>
          <p:nvPr/>
        </p:nvSpPr>
        <p:spPr>
          <a:xfrm>
            <a:off x="2133600" y="7803194"/>
            <a:ext cx="4897100" cy="3962400"/>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u="sng" dirty="0" smtClean="0"/>
          </a:p>
          <a:p>
            <a:pPr algn="ctr"/>
            <a:endParaRPr lang="en-US" sz="2400" b="1" u="sng" dirty="0" smtClean="0"/>
          </a:p>
          <a:p>
            <a:pPr algn="ctr"/>
            <a:r>
              <a:rPr lang="en-US" sz="2400" b="1" dirty="0" smtClean="0"/>
              <a:t>              </a:t>
            </a:r>
          </a:p>
          <a:p>
            <a:pPr algn="ctr"/>
            <a:endParaRPr lang="en-US" sz="2400" b="1" u="sng" dirty="0"/>
          </a:p>
          <a:p>
            <a:pPr algn="ctr"/>
            <a:r>
              <a:rPr lang="en-US" sz="2400" b="1" dirty="0" smtClean="0"/>
              <a:t>               </a:t>
            </a:r>
            <a:r>
              <a:rPr lang="en-US" sz="2400" b="1" u="sng" dirty="0" smtClean="0"/>
              <a:t>state: Goto_Payload_Bay</a:t>
            </a:r>
          </a:p>
          <a:p>
            <a:pPr algn="ctr"/>
            <a:endParaRPr lang="en-US" sz="2400" b="1" u="sng" dirty="0"/>
          </a:p>
          <a:p>
            <a:pPr algn="ctr"/>
            <a:endParaRPr lang="en-US" sz="2400" b="1" u="sng" dirty="0" smtClean="0"/>
          </a:p>
          <a:p>
            <a:pPr algn="ctr"/>
            <a:endParaRPr lang="en-US" sz="2400" b="1" u="sng" dirty="0"/>
          </a:p>
          <a:p>
            <a:pPr algn="ctr"/>
            <a:endParaRPr lang="en-US" sz="2400" b="1" u="sng" dirty="0" smtClean="0"/>
          </a:p>
          <a:p>
            <a:pPr algn="ctr"/>
            <a:endParaRPr lang="en-US" sz="2400" b="1" u="sng" dirty="0" smtClean="0"/>
          </a:p>
          <a:p>
            <a:pPr algn="ctr"/>
            <a:endParaRPr lang="en-US" sz="2400" b="1" u="sng" dirty="0"/>
          </a:p>
          <a:p>
            <a:pPr algn="ctr"/>
            <a:endParaRPr lang="en-US" sz="2400" b="1" u="sng" dirty="0" smtClean="0"/>
          </a:p>
          <a:p>
            <a:pPr algn="ctr"/>
            <a:endParaRPr lang="en-US" sz="2400" b="1" u="sng" dirty="0"/>
          </a:p>
          <a:p>
            <a:pPr algn="ctr"/>
            <a:endParaRPr lang="en-US" sz="2400" b="1" u="sng" dirty="0" smtClean="0"/>
          </a:p>
          <a:p>
            <a:pPr algn="ctr"/>
            <a:endParaRPr lang="en-US" sz="2400" dirty="0"/>
          </a:p>
          <a:p>
            <a:pPr algn="ctr"/>
            <a:endParaRPr lang="en-US" sz="2400" dirty="0" smtClean="0"/>
          </a:p>
          <a:p>
            <a:pPr algn="ctr"/>
            <a:endParaRPr lang="en-US" sz="2400" dirty="0"/>
          </a:p>
          <a:p>
            <a:pPr algn="ctr"/>
            <a:endParaRPr lang="en-US" sz="2400" dirty="0"/>
          </a:p>
        </p:txBody>
      </p:sp>
      <p:sp>
        <p:nvSpPr>
          <p:cNvPr id="9" name="Rectangle 8"/>
          <p:cNvSpPr/>
          <p:nvPr/>
        </p:nvSpPr>
        <p:spPr>
          <a:xfrm>
            <a:off x="2653960" y="8412794"/>
            <a:ext cx="2052639" cy="1371600"/>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endParaRPr lang="en-US" sz="1600" b="1" u="sng" dirty="0" smtClean="0"/>
          </a:p>
          <a:p>
            <a:pPr algn="ctr"/>
            <a:endParaRPr lang="en-US" sz="1600" b="1" u="sng" dirty="0"/>
          </a:p>
          <a:p>
            <a:pPr algn="ctr"/>
            <a:endParaRPr lang="en-US" sz="1600" b="1" u="sng" dirty="0" smtClean="0"/>
          </a:p>
          <a:p>
            <a:pPr algn="ctr"/>
            <a:r>
              <a:rPr lang="en-US" sz="1600" b="1" u="sng" dirty="0" smtClean="0"/>
              <a:t>state: Scan</a:t>
            </a:r>
            <a:endParaRPr lang="en-US" sz="1400" b="1" u="sng" dirty="0" smtClean="0"/>
          </a:p>
          <a:p>
            <a:pPr algn="ctr"/>
            <a:r>
              <a:rPr lang="en-US" sz="1400" dirty="0" smtClean="0"/>
              <a:t>Camera feed is processed at a stable sampling rate to identify the payload bay compartment.</a:t>
            </a:r>
            <a:endParaRPr lang="en-US" sz="1600" dirty="0"/>
          </a:p>
          <a:p>
            <a:pPr algn="ctr"/>
            <a:endParaRPr lang="en-US" sz="1600" b="1" u="sng" dirty="0" smtClean="0"/>
          </a:p>
          <a:p>
            <a:pPr algn="ctr"/>
            <a:endParaRPr lang="en-US" sz="1600" b="1" u="sng" dirty="0"/>
          </a:p>
          <a:p>
            <a:pPr algn="ctr"/>
            <a:endParaRPr lang="en-US" sz="1600" b="1" u="sng" dirty="0"/>
          </a:p>
        </p:txBody>
      </p:sp>
      <p:sp>
        <p:nvSpPr>
          <p:cNvPr id="10" name="Rectangle 9"/>
          <p:cNvSpPr/>
          <p:nvPr/>
        </p:nvSpPr>
        <p:spPr>
          <a:xfrm>
            <a:off x="3811250" y="9881255"/>
            <a:ext cx="2990850" cy="1533525"/>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endParaRPr lang="en-US" sz="1600" b="1" u="sng" dirty="0" smtClean="0"/>
          </a:p>
          <a:p>
            <a:pPr algn="ctr"/>
            <a:endParaRPr lang="en-US" sz="1600" b="1" u="sng" dirty="0" smtClean="0"/>
          </a:p>
          <a:p>
            <a:pPr algn="ctr"/>
            <a:endParaRPr lang="en-US" sz="1600" b="1" u="sng" dirty="0" smtClean="0"/>
          </a:p>
          <a:p>
            <a:pPr algn="ctr"/>
            <a:endParaRPr lang="en-US" sz="1600" b="1" u="sng" dirty="0" smtClean="0"/>
          </a:p>
          <a:p>
            <a:pPr algn="ctr"/>
            <a:r>
              <a:rPr lang="en-US" sz="1600" b="1" u="sng" dirty="0" smtClean="0"/>
              <a:t>state: Plan/Look-ahead/Move</a:t>
            </a:r>
          </a:p>
          <a:p>
            <a:pPr algn="ctr"/>
            <a:r>
              <a:rPr lang="en-US" sz="1600" dirty="0" smtClean="0"/>
              <a:t>Using the relative position and orientation of the bay, the arm plans a move towards the bay, instructing the motors with relevant signals.</a:t>
            </a:r>
          </a:p>
          <a:p>
            <a:pPr algn="ctr"/>
            <a:r>
              <a:rPr lang="en-US" sz="1600" dirty="0" smtClean="0"/>
              <a:t> </a:t>
            </a:r>
            <a:endParaRPr lang="en-US" sz="1600" dirty="0"/>
          </a:p>
          <a:p>
            <a:pPr algn="ctr"/>
            <a:endParaRPr lang="en-US" sz="1600" b="1" u="sng" dirty="0" smtClean="0"/>
          </a:p>
          <a:p>
            <a:pPr algn="ctr"/>
            <a:endParaRPr lang="en-US" sz="1600" b="1" u="sng" dirty="0"/>
          </a:p>
          <a:p>
            <a:pPr algn="ctr"/>
            <a:endParaRPr lang="en-US" sz="1600" b="1" u="sng" dirty="0"/>
          </a:p>
        </p:txBody>
      </p:sp>
      <p:sp>
        <p:nvSpPr>
          <p:cNvPr id="14" name="Rectangle 13"/>
          <p:cNvSpPr/>
          <p:nvPr/>
        </p:nvSpPr>
        <p:spPr>
          <a:xfrm>
            <a:off x="11087717" y="4566304"/>
            <a:ext cx="5391150" cy="4833997"/>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u="sng" dirty="0" smtClean="0"/>
          </a:p>
          <a:p>
            <a:pPr algn="ctr"/>
            <a:endParaRPr lang="en-US" sz="2400" b="1" u="sng" dirty="0" smtClean="0"/>
          </a:p>
          <a:p>
            <a:pPr algn="ctr"/>
            <a:endParaRPr lang="en-US" sz="2400" b="1" u="sng" dirty="0"/>
          </a:p>
          <a:p>
            <a:pPr algn="ctr"/>
            <a:endParaRPr lang="en-US" sz="2400" b="1" u="sng" dirty="0" smtClean="0"/>
          </a:p>
          <a:p>
            <a:pPr algn="ctr"/>
            <a:r>
              <a:rPr lang="en-US" sz="2400" b="1" u="sng" dirty="0" smtClean="0"/>
              <a:t>state: Retrieve_Sample</a:t>
            </a:r>
          </a:p>
          <a:p>
            <a:pPr algn="ctr"/>
            <a:endParaRPr lang="en-US" sz="2400" b="1" u="sng" dirty="0"/>
          </a:p>
          <a:p>
            <a:pPr algn="ctr"/>
            <a:endParaRPr lang="en-US" sz="2400" b="1" u="sng" dirty="0" smtClean="0"/>
          </a:p>
          <a:p>
            <a:pPr algn="ctr"/>
            <a:endParaRPr lang="en-US" sz="2400" b="1" u="sng" dirty="0"/>
          </a:p>
          <a:p>
            <a:pPr algn="ctr"/>
            <a:endParaRPr lang="en-US" sz="2400" b="1" u="sng" dirty="0" smtClean="0"/>
          </a:p>
          <a:p>
            <a:pPr algn="ctr"/>
            <a:endParaRPr lang="en-US" sz="2400" b="1" u="sng" dirty="0"/>
          </a:p>
          <a:p>
            <a:pPr algn="ctr"/>
            <a:endParaRPr lang="en-US" sz="2400" b="1" u="sng" dirty="0" smtClean="0"/>
          </a:p>
          <a:p>
            <a:pPr algn="ctr"/>
            <a:endParaRPr lang="en-US" sz="2400" b="1" u="sng" dirty="0" smtClean="0"/>
          </a:p>
          <a:p>
            <a:pPr algn="ctr"/>
            <a:endParaRPr lang="en-US" sz="2400" b="1" u="sng" dirty="0"/>
          </a:p>
          <a:p>
            <a:pPr algn="ctr"/>
            <a:endParaRPr lang="en-US" sz="2400" b="1" u="sng" dirty="0" smtClean="0"/>
          </a:p>
          <a:p>
            <a:pPr algn="ctr"/>
            <a:endParaRPr lang="en-US" sz="2400" b="1" u="sng" dirty="0"/>
          </a:p>
          <a:p>
            <a:pPr algn="ctr"/>
            <a:endParaRPr lang="en-US" sz="2400" b="1" u="sng" dirty="0" smtClean="0"/>
          </a:p>
          <a:p>
            <a:pPr algn="ctr"/>
            <a:endParaRPr lang="en-US" sz="2400" dirty="0"/>
          </a:p>
          <a:p>
            <a:pPr algn="ctr"/>
            <a:endParaRPr lang="en-US" sz="2400" dirty="0" smtClean="0"/>
          </a:p>
          <a:p>
            <a:pPr algn="ctr"/>
            <a:endParaRPr lang="en-US" sz="2400" dirty="0"/>
          </a:p>
          <a:p>
            <a:pPr algn="ctr"/>
            <a:endParaRPr lang="en-US" sz="2400" dirty="0"/>
          </a:p>
        </p:txBody>
      </p:sp>
      <p:sp>
        <p:nvSpPr>
          <p:cNvPr id="15" name="Rectangle 14"/>
          <p:cNvSpPr/>
          <p:nvPr/>
        </p:nvSpPr>
        <p:spPr>
          <a:xfrm>
            <a:off x="11468717" y="5423555"/>
            <a:ext cx="1600200" cy="1371600"/>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endParaRPr lang="en-US" sz="1600" b="1" u="sng" dirty="0" smtClean="0"/>
          </a:p>
          <a:p>
            <a:pPr algn="ctr"/>
            <a:endParaRPr lang="en-US" sz="1600" b="1" u="sng" dirty="0"/>
          </a:p>
          <a:p>
            <a:pPr algn="ctr"/>
            <a:endParaRPr lang="en-US" sz="1600" b="1" u="sng" dirty="0" smtClean="0"/>
          </a:p>
          <a:p>
            <a:pPr algn="ctr"/>
            <a:r>
              <a:rPr lang="en-US" sz="1600" b="1" u="sng" dirty="0" smtClean="0"/>
              <a:t>state: Scan</a:t>
            </a:r>
            <a:endParaRPr lang="en-US" sz="1400" b="1" u="sng" dirty="0" smtClean="0"/>
          </a:p>
          <a:p>
            <a:pPr algn="ctr"/>
            <a:r>
              <a:rPr lang="en-US" sz="1400" dirty="0" smtClean="0"/>
              <a:t>Camera feed is processed to identify the sample on the ground</a:t>
            </a:r>
            <a:endParaRPr lang="en-US" sz="1600" dirty="0"/>
          </a:p>
          <a:p>
            <a:pPr algn="ctr"/>
            <a:endParaRPr lang="en-US" sz="1600" b="1" u="sng" dirty="0" smtClean="0"/>
          </a:p>
          <a:p>
            <a:pPr algn="ctr"/>
            <a:endParaRPr lang="en-US" sz="1600" b="1" u="sng" dirty="0"/>
          </a:p>
          <a:p>
            <a:pPr algn="ctr"/>
            <a:endParaRPr lang="en-US" sz="1600" b="1" u="sng" dirty="0"/>
          </a:p>
        </p:txBody>
      </p:sp>
      <p:sp>
        <p:nvSpPr>
          <p:cNvPr id="16" name="Rectangle 15"/>
          <p:cNvSpPr/>
          <p:nvPr/>
        </p:nvSpPr>
        <p:spPr>
          <a:xfrm>
            <a:off x="13408229" y="5880755"/>
            <a:ext cx="2847975" cy="1714500"/>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endParaRPr lang="en-US" sz="1600" b="1" u="sng" dirty="0" smtClean="0"/>
          </a:p>
          <a:p>
            <a:pPr algn="ctr"/>
            <a:endParaRPr lang="en-US" sz="1600" b="1" u="sng" dirty="0" smtClean="0"/>
          </a:p>
          <a:p>
            <a:pPr algn="ctr"/>
            <a:endParaRPr lang="en-US" sz="1600" b="1" u="sng" dirty="0"/>
          </a:p>
          <a:p>
            <a:pPr algn="ctr"/>
            <a:r>
              <a:rPr lang="en-US" sz="1600" b="1" u="sng" dirty="0" smtClean="0"/>
              <a:t>state: Plan/Look-ahead/Move</a:t>
            </a:r>
          </a:p>
          <a:p>
            <a:pPr algn="ctr"/>
            <a:r>
              <a:rPr lang="en-US" sz="1600" dirty="0" smtClean="0"/>
              <a:t>Using the relative position and orientation of the sample, the arm plans a move towards the sample, instructing the motors with relevant signals  </a:t>
            </a:r>
            <a:endParaRPr lang="en-US" sz="1600" dirty="0"/>
          </a:p>
          <a:p>
            <a:pPr algn="ctr"/>
            <a:endParaRPr lang="en-US" sz="1600" b="1" u="sng" dirty="0" smtClean="0"/>
          </a:p>
          <a:p>
            <a:pPr algn="ctr"/>
            <a:endParaRPr lang="en-US" sz="1600" b="1" u="sng" dirty="0"/>
          </a:p>
          <a:p>
            <a:pPr algn="ctr"/>
            <a:endParaRPr lang="en-US" sz="1600" b="1" u="sng" dirty="0"/>
          </a:p>
        </p:txBody>
      </p:sp>
      <p:sp>
        <p:nvSpPr>
          <p:cNvPr id="17" name="Rectangle 16"/>
          <p:cNvSpPr/>
          <p:nvPr/>
        </p:nvSpPr>
        <p:spPr>
          <a:xfrm>
            <a:off x="13408229" y="10013710"/>
            <a:ext cx="3144363" cy="1751884"/>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u="sng" dirty="0" smtClean="0"/>
          </a:p>
          <a:p>
            <a:pPr algn="ctr"/>
            <a:endParaRPr lang="en-US" sz="2000" b="1" u="sng" dirty="0"/>
          </a:p>
          <a:p>
            <a:pPr algn="ctr"/>
            <a:endParaRPr lang="en-US" sz="2000" b="1" u="sng" dirty="0" smtClean="0"/>
          </a:p>
          <a:p>
            <a:pPr algn="ctr"/>
            <a:r>
              <a:rPr lang="en-US" sz="2000" b="1" u="sng" dirty="0" smtClean="0"/>
              <a:t>state: Close_Bay</a:t>
            </a:r>
            <a:endParaRPr lang="en-US" sz="1400" dirty="0" smtClean="0"/>
          </a:p>
          <a:p>
            <a:pPr algn="ctr"/>
            <a:r>
              <a:rPr lang="en-US" sz="2000" dirty="0" smtClean="0"/>
              <a:t>Once the sample is dropped, move the arm away from the rocket and trigger the bay-closing circuitry.</a:t>
            </a:r>
          </a:p>
          <a:p>
            <a:pPr algn="ctr"/>
            <a:endParaRPr lang="en-US" sz="2000" dirty="0" smtClean="0"/>
          </a:p>
          <a:p>
            <a:pPr algn="ctr"/>
            <a:endParaRPr lang="en-US" sz="2000" dirty="0"/>
          </a:p>
          <a:p>
            <a:pPr algn="ctr"/>
            <a:endParaRPr lang="en-US" sz="2000" dirty="0"/>
          </a:p>
        </p:txBody>
      </p:sp>
      <p:sp>
        <p:nvSpPr>
          <p:cNvPr id="18" name="Rectangle 17"/>
          <p:cNvSpPr/>
          <p:nvPr/>
        </p:nvSpPr>
        <p:spPr>
          <a:xfrm>
            <a:off x="7533033" y="5574524"/>
            <a:ext cx="2268434" cy="1559749"/>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u="sng" dirty="0" smtClean="0"/>
          </a:p>
          <a:p>
            <a:pPr algn="ctr"/>
            <a:endParaRPr lang="en-US" sz="2000" b="1" u="sng" dirty="0"/>
          </a:p>
          <a:p>
            <a:pPr algn="ctr"/>
            <a:endParaRPr lang="en-US" sz="2000" b="1" u="sng" dirty="0" smtClean="0"/>
          </a:p>
          <a:p>
            <a:pPr algn="ctr"/>
            <a:r>
              <a:rPr lang="en-US" sz="2000" b="1" u="sng" dirty="0" smtClean="0"/>
              <a:t>state: Open_Bay</a:t>
            </a:r>
            <a:endParaRPr lang="en-US" sz="1800" b="1" u="sng" dirty="0" smtClean="0"/>
          </a:p>
          <a:p>
            <a:pPr algn="ctr"/>
            <a:r>
              <a:rPr lang="en-US" sz="1800" dirty="0" smtClean="0"/>
              <a:t>Use proximity to open the payload bay, preparing it for sample retrieval.</a:t>
            </a:r>
          </a:p>
          <a:p>
            <a:pPr algn="ctr"/>
            <a:endParaRPr lang="en-US" sz="1800" dirty="0" smtClean="0"/>
          </a:p>
          <a:p>
            <a:pPr algn="ctr"/>
            <a:endParaRPr lang="en-US" sz="2000" b="1" u="sng" dirty="0"/>
          </a:p>
          <a:p>
            <a:pPr algn="ctr"/>
            <a:endParaRPr lang="en-US" sz="2000" b="1" u="sng" dirty="0"/>
          </a:p>
        </p:txBody>
      </p:sp>
      <p:cxnSp>
        <p:nvCxnSpPr>
          <p:cNvPr id="22" name="Curved Connector 21"/>
          <p:cNvCxnSpPr>
            <a:stCxn id="7" idx="2"/>
            <a:endCxn id="8" idx="0"/>
          </p:cNvCxnSpPr>
          <p:nvPr/>
        </p:nvCxnSpPr>
        <p:spPr>
          <a:xfrm rot="16200000" flipH="1">
            <a:off x="3897938" y="7118981"/>
            <a:ext cx="1134343" cy="234081"/>
          </a:xfrm>
          <a:prstGeom prst="curvedConnector3">
            <a:avLst>
              <a:gd name="adj1" fmla="val 50000"/>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7" name="Curved Connector 26"/>
          <p:cNvCxnSpPr>
            <a:endCxn id="10" idx="1"/>
          </p:cNvCxnSpPr>
          <p:nvPr/>
        </p:nvCxnSpPr>
        <p:spPr>
          <a:xfrm rot="16200000" flipH="1">
            <a:off x="3093373" y="9930140"/>
            <a:ext cx="863623" cy="572131"/>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1" name="Curved Connector 30"/>
          <p:cNvCxnSpPr>
            <a:stCxn id="10" idx="0"/>
            <a:endCxn id="9" idx="3"/>
          </p:cNvCxnSpPr>
          <p:nvPr/>
        </p:nvCxnSpPr>
        <p:spPr>
          <a:xfrm rot="16200000" flipV="1">
            <a:off x="4615307" y="9189887"/>
            <a:ext cx="782661" cy="600076"/>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7" name="Curved Connector 36"/>
          <p:cNvCxnSpPr>
            <a:stCxn id="18" idx="3"/>
            <a:endCxn id="14" idx="1"/>
          </p:cNvCxnSpPr>
          <p:nvPr/>
        </p:nvCxnSpPr>
        <p:spPr>
          <a:xfrm>
            <a:off x="9801467" y="6354399"/>
            <a:ext cx="1286250" cy="628904"/>
          </a:xfrm>
          <a:prstGeom prst="curvedConnector3">
            <a:avLst>
              <a:gd name="adj1" fmla="val 50000"/>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0" name="Curved Connector 39"/>
          <p:cNvCxnSpPr>
            <a:endCxn id="9" idx="1"/>
          </p:cNvCxnSpPr>
          <p:nvPr/>
        </p:nvCxnSpPr>
        <p:spPr>
          <a:xfrm rot="16200000" flipH="1">
            <a:off x="2323240" y="8767873"/>
            <a:ext cx="389981" cy="271460"/>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8" name="Rectangle 47"/>
          <p:cNvSpPr/>
          <p:nvPr/>
        </p:nvSpPr>
        <p:spPr>
          <a:xfrm>
            <a:off x="11353800" y="7803194"/>
            <a:ext cx="2777958" cy="1506562"/>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endParaRPr lang="en-US" sz="1800" b="1" u="sng" dirty="0" smtClean="0"/>
          </a:p>
          <a:p>
            <a:pPr algn="ctr"/>
            <a:endParaRPr lang="en-US" sz="1800" b="1" u="sng" dirty="0"/>
          </a:p>
          <a:p>
            <a:pPr algn="ctr"/>
            <a:endParaRPr lang="en-US" sz="1800" b="1" u="sng" dirty="0" smtClean="0"/>
          </a:p>
          <a:p>
            <a:pPr algn="ctr"/>
            <a:endParaRPr lang="en-US" sz="1800" b="1" u="sng" dirty="0" smtClean="0"/>
          </a:p>
          <a:p>
            <a:pPr algn="ctr"/>
            <a:r>
              <a:rPr lang="en-US" sz="1800" b="1" u="sng" dirty="0" smtClean="0"/>
              <a:t>state: PickUp</a:t>
            </a:r>
            <a:endParaRPr lang="en-US" sz="1600" b="1" u="sng" dirty="0" smtClean="0"/>
          </a:p>
          <a:p>
            <a:pPr algn="ctr"/>
            <a:r>
              <a:rPr lang="en-US" sz="1600" dirty="0" smtClean="0"/>
              <a:t>Use the gripper servo to: </a:t>
            </a:r>
          </a:p>
          <a:p>
            <a:pPr marL="285750" indent="-285750">
              <a:buFont typeface="Arial" panose="020B0604020202020204" pitchFamily="34" charset="0"/>
              <a:buChar char="•"/>
            </a:pPr>
            <a:r>
              <a:rPr lang="en-US" sz="1600" dirty="0" smtClean="0"/>
              <a:t>Appropriately orient the gripper relative to sample.</a:t>
            </a:r>
          </a:p>
          <a:p>
            <a:pPr marL="285750" indent="-285750">
              <a:buFont typeface="Arial" panose="020B0604020202020204" pitchFamily="34" charset="0"/>
              <a:buChar char="•"/>
            </a:pPr>
            <a:r>
              <a:rPr lang="en-US" sz="1600" dirty="0" smtClean="0"/>
              <a:t>Pick up sample &amp; verify.</a:t>
            </a:r>
          </a:p>
          <a:p>
            <a:pPr algn="ctr"/>
            <a:endParaRPr lang="en-US" sz="1800" dirty="0"/>
          </a:p>
          <a:p>
            <a:pPr algn="ctr"/>
            <a:endParaRPr lang="en-US" sz="1800" b="1" u="sng" dirty="0" smtClean="0"/>
          </a:p>
          <a:p>
            <a:pPr algn="ctr"/>
            <a:endParaRPr lang="en-US" sz="1800" b="1" u="sng" dirty="0"/>
          </a:p>
          <a:p>
            <a:pPr algn="ctr"/>
            <a:endParaRPr lang="en-US" sz="1800" b="1" u="sng" dirty="0"/>
          </a:p>
        </p:txBody>
      </p:sp>
      <p:sp>
        <p:nvSpPr>
          <p:cNvPr id="50" name="TextBox 49"/>
          <p:cNvSpPr txBox="1"/>
          <p:nvPr/>
        </p:nvSpPr>
        <p:spPr>
          <a:xfrm>
            <a:off x="2396657" y="10309463"/>
            <a:ext cx="1128527" cy="307777"/>
          </a:xfrm>
          <a:prstGeom prst="rect">
            <a:avLst/>
          </a:prstGeom>
          <a:noFill/>
        </p:spPr>
        <p:txBody>
          <a:bodyPr wrap="square" rtlCol="0">
            <a:spAutoFit/>
          </a:bodyPr>
          <a:lstStyle/>
          <a:p>
            <a:r>
              <a:rPr lang="en-US" sz="1400" b="1" dirty="0" smtClean="0"/>
              <a:t>Found_Bay</a:t>
            </a:r>
            <a:endParaRPr lang="en-US" sz="1400" b="1" dirty="0"/>
          </a:p>
        </p:txBody>
      </p:sp>
      <p:cxnSp>
        <p:nvCxnSpPr>
          <p:cNvPr id="53" name="Curved Connector 52"/>
          <p:cNvCxnSpPr>
            <a:stCxn id="15" idx="2"/>
          </p:cNvCxnSpPr>
          <p:nvPr/>
        </p:nvCxnSpPr>
        <p:spPr>
          <a:xfrm rot="16200000" flipH="1">
            <a:off x="12667505" y="6396467"/>
            <a:ext cx="342036" cy="1139412"/>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6" name="Curved Connector 55"/>
          <p:cNvCxnSpPr>
            <a:stCxn id="16" idx="0"/>
          </p:cNvCxnSpPr>
          <p:nvPr/>
        </p:nvCxnSpPr>
        <p:spPr>
          <a:xfrm rot="16200000" flipV="1">
            <a:off x="13798167" y="4846705"/>
            <a:ext cx="304800" cy="1763300"/>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9" name="Curved Connector 58"/>
          <p:cNvCxnSpPr>
            <a:stCxn id="16" idx="2"/>
            <a:endCxn id="48" idx="3"/>
          </p:cNvCxnSpPr>
          <p:nvPr/>
        </p:nvCxnSpPr>
        <p:spPr>
          <a:xfrm rot="5400000">
            <a:off x="14001378" y="7725636"/>
            <a:ext cx="961220" cy="700459"/>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2" name="TextBox 71"/>
          <p:cNvSpPr txBox="1"/>
          <p:nvPr/>
        </p:nvSpPr>
        <p:spPr>
          <a:xfrm>
            <a:off x="6829501" y="7218418"/>
            <a:ext cx="2346972" cy="584775"/>
          </a:xfrm>
          <a:prstGeom prst="rect">
            <a:avLst/>
          </a:prstGeom>
          <a:noFill/>
        </p:spPr>
        <p:txBody>
          <a:bodyPr wrap="square" rtlCol="0">
            <a:spAutoFit/>
          </a:bodyPr>
          <a:lstStyle/>
          <a:p>
            <a:r>
              <a:rPr lang="en-US" sz="1600" b="1" dirty="0" smtClean="0"/>
              <a:t>!Has_Sample &amp;&amp; Reached_Bay</a:t>
            </a:r>
            <a:endParaRPr lang="en-US" sz="1600" b="1" dirty="0"/>
          </a:p>
        </p:txBody>
      </p:sp>
      <p:cxnSp>
        <p:nvCxnSpPr>
          <p:cNvPr id="81" name="Curved Connector 80"/>
          <p:cNvCxnSpPr>
            <a:endCxn id="8" idx="3"/>
          </p:cNvCxnSpPr>
          <p:nvPr/>
        </p:nvCxnSpPr>
        <p:spPr>
          <a:xfrm rot="10800000" flipV="1">
            <a:off x="7030701" y="8863940"/>
            <a:ext cx="4057021" cy="920454"/>
          </a:xfrm>
          <a:prstGeom prst="curvedConnector3">
            <a:avLst>
              <a:gd name="adj1" fmla="val 50000"/>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Rectangle 87"/>
          <p:cNvSpPr/>
          <p:nvPr/>
        </p:nvSpPr>
        <p:spPr>
          <a:xfrm>
            <a:off x="8618701" y="9709806"/>
            <a:ext cx="3144363" cy="1939822"/>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u="sng" dirty="0" smtClean="0"/>
          </a:p>
          <a:p>
            <a:pPr algn="ctr"/>
            <a:endParaRPr lang="en-US" sz="2400" b="1" u="sng" dirty="0"/>
          </a:p>
          <a:p>
            <a:pPr algn="ctr"/>
            <a:endParaRPr lang="en-US" sz="2400" b="1" u="sng" dirty="0" smtClean="0"/>
          </a:p>
          <a:p>
            <a:pPr algn="ctr"/>
            <a:r>
              <a:rPr lang="en-US" sz="2400" b="1" u="sng" dirty="0" smtClean="0"/>
              <a:t>state: Drop_Sample</a:t>
            </a:r>
            <a:endParaRPr lang="en-US" sz="1600" dirty="0" smtClean="0"/>
          </a:p>
          <a:p>
            <a:pPr algn="ctr"/>
            <a:r>
              <a:rPr lang="en-US" sz="1600" dirty="0" smtClean="0"/>
              <a:t>Use the gripper servos to orient gripper relative to the payload bay and move to a minimum safe distance. Once a critical distance is reached and detected, drop and secure the sample in bay. </a:t>
            </a:r>
          </a:p>
          <a:p>
            <a:pPr algn="ctr"/>
            <a:endParaRPr lang="en-US" sz="2400" dirty="0" smtClean="0"/>
          </a:p>
          <a:p>
            <a:pPr algn="ctr"/>
            <a:endParaRPr lang="en-US" sz="2400" dirty="0"/>
          </a:p>
          <a:p>
            <a:pPr algn="ctr"/>
            <a:endParaRPr lang="en-US" sz="2400" dirty="0"/>
          </a:p>
        </p:txBody>
      </p:sp>
      <p:cxnSp>
        <p:nvCxnSpPr>
          <p:cNvPr id="90" name="Curved Connector 89"/>
          <p:cNvCxnSpPr>
            <a:endCxn id="88" idx="1"/>
          </p:cNvCxnSpPr>
          <p:nvPr/>
        </p:nvCxnSpPr>
        <p:spPr>
          <a:xfrm>
            <a:off x="7030700" y="10679717"/>
            <a:ext cx="1588001" cy="12700"/>
          </a:xfrm>
          <a:prstGeom prst="curvedConnector3">
            <a:avLst>
              <a:gd name="adj1" fmla="val 50000"/>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6" name="Curved Connector 105"/>
          <p:cNvCxnSpPr>
            <a:stCxn id="88" idx="3"/>
            <a:endCxn id="17" idx="1"/>
          </p:cNvCxnSpPr>
          <p:nvPr/>
        </p:nvCxnSpPr>
        <p:spPr>
          <a:xfrm>
            <a:off x="11763064" y="10679717"/>
            <a:ext cx="1645165" cy="209935"/>
          </a:xfrm>
          <a:prstGeom prst="curvedConnector3">
            <a:avLst>
              <a:gd name="adj1" fmla="val 50000"/>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14" name="Rectangle 113"/>
          <p:cNvSpPr/>
          <p:nvPr/>
        </p:nvSpPr>
        <p:spPr>
          <a:xfrm>
            <a:off x="2722992" y="12496800"/>
            <a:ext cx="4023379" cy="2209800"/>
          </a:xfrm>
          <a:prstGeom prst="rect">
            <a:avLst/>
          </a:prstGeom>
          <a:solidFill>
            <a:schemeClr val="bg1"/>
          </a:solidFill>
          <a:ln w="28575" cmpd="dbl">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u="sng" dirty="0" smtClean="0"/>
          </a:p>
          <a:p>
            <a:pPr algn="ctr"/>
            <a:endParaRPr lang="en-US" sz="2400" b="1" u="sng" dirty="0"/>
          </a:p>
          <a:p>
            <a:pPr algn="ctr"/>
            <a:endParaRPr lang="en-US" sz="2400" b="1" u="sng" dirty="0" smtClean="0"/>
          </a:p>
          <a:p>
            <a:pPr algn="ctr"/>
            <a:r>
              <a:rPr lang="en-US" sz="2400" b="1" u="sng" dirty="0" smtClean="0"/>
              <a:t>state: POWER_OFF</a:t>
            </a:r>
          </a:p>
          <a:p>
            <a:pPr algn="ctr"/>
            <a:r>
              <a:rPr lang="en-US" sz="2000" dirty="0" smtClean="0"/>
              <a:t>The system is in the OFF state. There is no current flowing through the circuitry and there are no moving parts.</a:t>
            </a:r>
            <a:endParaRPr lang="en-US" sz="2000" dirty="0"/>
          </a:p>
          <a:p>
            <a:pPr algn="ctr"/>
            <a:endParaRPr lang="en-US" sz="2400" dirty="0" smtClean="0"/>
          </a:p>
          <a:p>
            <a:pPr algn="ctr"/>
            <a:endParaRPr lang="en-US" sz="2400" dirty="0"/>
          </a:p>
          <a:p>
            <a:pPr algn="ctr"/>
            <a:endParaRPr lang="en-US" sz="2400" dirty="0"/>
          </a:p>
        </p:txBody>
      </p:sp>
      <p:cxnSp>
        <p:nvCxnSpPr>
          <p:cNvPr id="119" name="Curved Connector 118"/>
          <p:cNvCxnSpPr>
            <a:endCxn id="18" idx="2"/>
          </p:cNvCxnSpPr>
          <p:nvPr/>
        </p:nvCxnSpPr>
        <p:spPr>
          <a:xfrm flipV="1">
            <a:off x="7030700" y="7134273"/>
            <a:ext cx="1636550" cy="864833"/>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25" name="TextBox 124"/>
          <p:cNvSpPr txBox="1"/>
          <p:nvPr/>
        </p:nvSpPr>
        <p:spPr>
          <a:xfrm>
            <a:off x="2306159" y="7086426"/>
            <a:ext cx="2189770" cy="338554"/>
          </a:xfrm>
          <a:prstGeom prst="rect">
            <a:avLst/>
          </a:prstGeom>
          <a:noFill/>
        </p:spPr>
        <p:txBody>
          <a:bodyPr wrap="square" rtlCol="0">
            <a:spAutoFit/>
          </a:bodyPr>
          <a:lstStyle/>
          <a:p>
            <a:r>
              <a:rPr lang="en-US" sz="1600" b="1" dirty="0" smtClean="0"/>
              <a:t>Init_Test_Results = true</a:t>
            </a:r>
            <a:endParaRPr lang="en-US" sz="1600" b="1" dirty="0"/>
          </a:p>
        </p:txBody>
      </p:sp>
      <p:cxnSp>
        <p:nvCxnSpPr>
          <p:cNvPr id="126" name="Curved Connector 125"/>
          <p:cNvCxnSpPr/>
          <p:nvPr/>
        </p:nvCxnSpPr>
        <p:spPr>
          <a:xfrm rot="16200000" flipH="1">
            <a:off x="11402043" y="4899679"/>
            <a:ext cx="590550" cy="457202"/>
          </a:xfrm>
          <a:prstGeom prst="curvedConnector3">
            <a:avLst>
              <a:gd name="adj1" fmla="val 50000"/>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27" name="Rectangle 126"/>
          <p:cNvSpPr/>
          <p:nvPr/>
        </p:nvSpPr>
        <p:spPr>
          <a:xfrm>
            <a:off x="9451389" y="12496800"/>
            <a:ext cx="4023379" cy="2209800"/>
          </a:xfrm>
          <a:prstGeom prst="rect">
            <a:avLst/>
          </a:prstGeom>
          <a:solidFill>
            <a:schemeClr val="bg1"/>
          </a:solidFill>
          <a:ln w="28575" cmpd="dbl">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u="sng" dirty="0" smtClean="0"/>
          </a:p>
          <a:p>
            <a:pPr algn="ctr"/>
            <a:endParaRPr lang="en-US" sz="2400" b="1" u="sng" dirty="0"/>
          </a:p>
          <a:p>
            <a:pPr algn="ctr"/>
            <a:endParaRPr lang="en-US" sz="2400" b="1" u="sng" dirty="0" smtClean="0"/>
          </a:p>
          <a:p>
            <a:pPr algn="ctr"/>
            <a:r>
              <a:rPr lang="en-US" sz="2400" b="1" u="sng" dirty="0" smtClean="0"/>
              <a:t>state: PAUSED</a:t>
            </a:r>
          </a:p>
          <a:p>
            <a:pPr algn="ctr"/>
            <a:r>
              <a:rPr lang="en-US" sz="2000" dirty="0" smtClean="0"/>
              <a:t>The system is in a paused, suspended state. Variables in memory retain consistent state so that the system can readily </a:t>
            </a:r>
            <a:r>
              <a:rPr lang="en-US" sz="2000" dirty="0" smtClean="0"/>
              <a:t>go to ACTIVE.</a:t>
            </a:r>
            <a:endParaRPr lang="en-US" sz="2000" dirty="0" smtClean="0"/>
          </a:p>
          <a:p>
            <a:pPr algn="ctr"/>
            <a:endParaRPr lang="en-US" sz="2400" dirty="0" smtClean="0"/>
          </a:p>
          <a:p>
            <a:pPr algn="ctr"/>
            <a:endParaRPr lang="en-US" sz="2400" dirty="0"/>
          </a:p>
          <a:p>
            <a:pPr algn="ctr"/>
            <a:endParaRPr lang="en-US" sz="2400" dirty="0"/>
          </a:p>
        </p:txBody>
      </p:sp>
      <p:cxnSp>
        <p:nvCxnSpPr>
          <p:cNvPr id="148" name="Curved Connector 147"/>
          <p:cNvCxnSpPr>
            <a:stCxn id="114" idx="1"/>
            <a:endCxn id="7" idx="1"/>
          </p:cNvCxnSpPr>
          <p:nvPr/>
        </p:nvCxnSpPr>
        <p:spPr>
          <a:xfrm rot="10800000">
            <a:off x="2624362" y="5617578"/>
            <a:ext cx="98631" cy="7984122"/>
          </a:xfrm>
          <a:prstGeom prst="curvedConnector3">
            <a:avLst>
              <a:gd name="adj1" fmla="val 940609"/>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1" name="Curved Connector 150"/>
          <p:cNvCxnSpPr>
            <a:endCxn id="114" idx="3"/>
          </p:cNvCxnSpPr>
          <p:nvPr/>
        </p:nvCxnSpPr>
        <p:spPr>
          <a:xfrm rot="5400000">
            <a:off x="6310106" y="12475865"/>
            <a:ext cx="1562100" cy="689570"/>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5" name="Curved Connector 154"/>
          <p:cNvCxnSpPr/>
          <p:nvPr/>
        </p:nvCxnSpPr>
        <p:spPr>
          <a:xfrm rot="5400000">
            <a:off x="13038503" y="12475865"/>
            <a:ext cx="1562100" cy="689570"/>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6" name="Curved Connector 155"/>
          <p:cNvCxnSpPr/>
          <p:nvPr/>
        </p:nvCxnSpPr>
        <p:spPr>
          <a:xfrm rot="10800000">
            <a:off x="8744661" y="12039600"/>
            <a:ext cx="706728" cy="1562100"/>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7" name="Curved Connector 156"/>
          <p:cNvCxnSpPr/>
          <p:nvPr/>
        </p:nvCxnSpPr>
        <p:spPr>
          <a:xfrm rot="10800000" flipV="1">
            <a:off x="6746371" y="14096999"/>
            <a:ext cx="2705020" cy="123826"/>
          </a:xfrm>
          <a:prstGeom prst="curvedConnector3">
            <a:avLst>
              <a:gd name="adj1" fmla="val 50000"/>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60" name="TextBox 159"/>
          <p:cNvSpPr txBox="1"/>
          <p:nvPr/>
        </p:nvSpPr>
        <p:spPr>
          <a:xfrm>
            <a:off x="1253973" y="13034530"/>
            <a:ext cx="1128527" cy="307777"/>
          </a:xfrm>
          <a:prstGeom prst="rect">
            <a:avLst/>
          </a:prstGeom>
          <a:noFill/>
        </p:spPr>
        <p:txBody>
          <a:bodyPr wrap="square" rtlCol="0">
            <a:spAutoFit/>
          </a:bodyPr>
          <a:lstStyle/>
          <a:p>
            <a:r>
              <a:rPr lang="en-US" sz="1400" b="1" dirty="0" smtClean="0"/>
              <a:t>    PowerON</a:t>
            </a:r>
            <a:endParaRPr lang="en-US" sz="1400" b="1" dirty="0"/>
          </a:p>
        </p:txBody>
      </p:sp>
      <p:cxnSp>
        <p:nvCxnSpPr>
          <p:cNvPr id="165" name="Curved Connector 164"/>
          <p:cNvCxnSpPr>
            <a:stCxn id="168" idx="6"/>
          </p:cNvCxnSpPr>
          <p:nvPr/>
        </p:nvCxnSpPr>
        <p:spPr>
          <a:xfrm>
            <a:off x="1818236" y="14110517"/>
            <a:ext cx="904756" cy="148104"/>
          </a:xfrm>
          <a:prstGeom prst="curvedConnector3">
            <a:avLst>
              <a:gd name="adj1" fmla="val 50000"/>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68" name="Oval 167"/>
          <p:cNvSpPr/>
          <p:nvPr/>
        </p:nvSpPr>
        <p:spPr>
          <a:xfrm>
            <a:off x="1361036" y="13903815"/>
            <a:ext cx="457200" cy="41340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9" name="TextBox 168"/>
          <p:cNvSpPr txBox="1"/>
          <p:nvPr/>
        </p:nvSpPr>
        <p:spPr>
          <a:xfrm>
            <a:off x="7616133" y="13792200"/>
            <a:ext cx="1128527" cy="307777"/>
          </a:xfrm>
          <a:prstGeom prst="rect">
            <a:avLst/>
          </a:prstGeom>
          <a:noFill/>
        </p:spPr>
        <p:txBody>
          <a:bodyPr wrap="square" rtlCol="0">
            <a:spAutoFit/>
          </a:bodyPr>
          <a:lstStyle/>
          <a:p>
            <a:r>
              <a:rPr lang="en-US" sz="1400" b="1" dirty="0" smtClean="0"/>
              <a:t>    PowerOFF</a:t>
            </a:r>
            <a:endParaRPr lang="en-US" sz="1400" b="1" dirty="0"/>
          </a:p>
        </p:txBody>
      </p:sp>
      <p:sp>
        <p:nvSpPr>
          <p:cNvPr id="172" name="TextBox 171"/>
          <p:cNvSpPr txBox="1"/>
          <p:nvPr/>
        </p:nvSpPr>
        <p:spPr>
          <a:xfrm>
            <a:off x="1142087" y="14259553"/>
            <a:ext cx="1128527" cy="307777"/>
          </a:xfrm>
          <a:prstGeom prst="rect">
            <a:avLst/>
          </a:prstGeom>
          <a:noFill/>
        </p:spPr>
        <p:txBody>
          <a:bodyPr wrap="square" rtlCol="0">
            <a:spAutoFit/>
          </a:bodyPr>
          <a:lstStyle/>
          <a:p>
            <a:r>
              <a:rPr lang="en-US" sz="1400" b="1" dirty="0" smtClean="0"/>
              <a:t>    START</a:t>
            </a:r>
            <a:endParaRPr lang="en-US" sz="1400" b="1" dirty="0"/>
          </a:p>
        </p:txBody>
      </p:sp>
      <p:sp>
        <p:nvSpPr>
          <p:cNvPr id="173" name="TextBox 172"/>
          <p:cNvSpPr txBox="1"/>
          <p:nvPr/>
        </p:nvSpPr>
        <p:spPr>
          <a:xfrm>
            <a:off x="7146341" y="12741333"/>
            <a:ext cx="1128527" cy="307777"/>
          </a:xfrm>
          <a:prstGeom prst="rect">
            <a:avLst/>
          </a:prstGeom>
          <a:noFill/>
        </p:spPr>
        <p:txBody>
          <a:bodyPr wrap="square" rtlCol="0">
            <a:spAutoFit/>
          </a:bodyPr>
          <a:lstStyle/>
          <a:p>
            <a:r>
              <a:rPr lang="en-US" sz="1400" b="1" dirty="0" smtClean="0"/>
              <a:t>    PowerOFF</a:t>
            </a:r>
            <a:endParaRPr lang="en-US" sz="1400" b="1" dirty="0"/>
          </a:p>
        </p:txBody>
      </p:sp>
      <p:sp>
        <p:nvSpPr>
          <p:cNvPr id="174" name="TextBox 173"/>
          <p:cNvSpPr txBox="1"/>
          <p:nvPr/>
        </p:nvSpPr>
        <p:spPr>
          <a:xfrm>
            <a:off x="8729857" y="12189023"/>
            <a:ext cx="1128527" cy="307777"/>
          </a:xfrm>
          <a:prstGeom prst="rect">
            <a:avLst/>
          </a:prstGeom>
          <a:noFill/>
        </p:spPr>
        <p:txBody>
          <a:bodyPr wrap="square" rtlCol="0">
            <a:spAutoFit/>
          </a:bodyPr>
          <a:lstStyle/>
          <a:p>
            <a:r>
              <a:rPr lang="en-US" sz="1400" b="1" dirty="0" smtClean="0"/>
              <a:t> RESUME</a:t>
            </a:r>
            <a:endParaRPr lang="en-US" sz="1400" b="1" dirty="0"/>
          </a:p>
        </p:txBody>
      </p:sp>
      <p:sp>
        <p:nvSpPr>
          <p:cNvPr id="175" name="TextBox 174"/>
          <p:cNvSpPr txBox="1"/>
          <p:nvPr/>
        </p:nvSpPr>
        <p:spPr>
          <a:xfrm>
            <a:off x="13950567" y="12666761"/>
            <a:ext cx="1128527" cy="307777"/>
          </a:xfrm>
          <a:prstGeom prst="rect">
            <a:avLst/>
          </a:prstGeom>
          <a:noFill/>
        </p:spPr>
        <p:txBody>
          <a:bodyPr wrap="square" rtlCol="0">
            <a:spAutoFit/>
          </a:bodyPr>
          <a:lstStyle/>
          <a:p>
            <a:r>
              <a:rPr lang="en-US" sz="1400" b="1" dirty="0" smtClean="0"/>
              <a:t>    PAUSE</a:t>
            </a:r>
            <a:endParaRPr lang="en-US" sz="1400" b="1" dirty="0"/>
          </a:p>
        </p:txBody>
      </p:sp>
      <p:sp>
        <p:nvSpPr>
          <p:cNvPr id="176" name="TextBox 175"/>
          <p:cNvSpPr txBox="1"/>
          <p:nvPr/>
        </p:nvSpPr>
        <p:spPr>
          <a:xfrm>
            <a:off x="8458200" y="8708613"/>
            <a:ext cx="1400184" cy="338554"/>
          </a:xfrm>
          <a:prstGeom prst="rect">
            <a:avLst/>
          </a:prstGeom>
          <a:noFill/>
        </p:spPr>
        <p:txBody>
          <a:bodyPr wrap="square" rtlCol="0">
            <a:spAutoFit/>
          </a:bodyPr>
          <a:lstStyle/>
          <a:p>
            <a:r>
              <a:rPr lang="en-US" sz="1600" b="1" dirty="0" smtClean="0"/>
              <a:t>Has_Sample</a:t>
            </a:r>
            <a:endParaRPr lang="en-US" sz="1600" b="1" dirty="0"/>
          </a:p>
        </p:txBody>
      </p:sp>
      <p:sp>
        <p:nvSpPr>
          <p:cNvPr id="177" name="TextBox 176"/>
          <p:cNvSpPr txBox="1"/>
          <p:nvPr/>
        </p:nvSpPr>
        <p:spPr>
          <a:xfrm>
            <a:off x="11793184" y="10315523"/>
            <a:ext cx="1681583" cy="338554"/>
          </a:xfrm>
          <a:prstGeom prst="rect">
            <a:avLst/>
          </a:prstGeom>
          <a:noFill/>
        </p:spPr>
        <p:txBody>
          <a:bodyPr wrap="square" rtlCol="0">
            <a:spAutoFit/>
          </a:bodyPr>
          <a:lstStyle/>
          <a:p>
            <a:r>
              <a:rPr lang="en-US" sz="1600" b="1" dirty="0" smtClean="0"/>
              <a:t>Dropped_Sample</a:t>
            </a:r>
            <a:endParaRPr lang="en-US" sz="1600" b="1" dirty="0"/>
          </a:p>
        </p:txBody>
      </p:sp>
      <p:sp>
        <p:nvSpPr>
          <p:cNvPr id="57" name="TextBox 56"/>
          <p:cNvSpPr txBox="1"/>
          <p:nvPr/>
        </p:nvSpPr>
        <p:spPr>
          <a:xfrm>
            <a:off x="5105399" y="9141023"/>
            <a:ext cx="1447801" cy="307777"/>
          </a:xfrm>
          <a:prstGeom prst="rect">
            <a:avLst/>
          </a:prstGeom>
          <a:noFill/>
        </p:spPr>
        <p:txBody>
          <a:bodyPr wrap="square" rtlCol="0">
            <a:spAutoFit/>
          </a:bodyPr>
          <a:lstStyle/>
          <a:p>
            <a:r>
              <a:rPr lang="en-US" sz="1400" b="1" dirty="0" smtClean="0"/>
              <a:t>Refine_Metrics</a:t>
            </a:r>
            <a:endParaRPr lang="en-US" sz="1400" b="1" dirty="0"/>
          </a:p>
        </p:txBody>
      </p:sp>
      <p:sp>
        <p:nvSpPr>
          <p:cNvPr id="58" name="TextBox 57"/>
          <p:cNvSpPr txBox="1"/>
          <p:nvPr/>
        </p:nvSpPr>
        <p:spPr>
          <a:xfrm>
            <a:off x="14706600" y="7999741"/>
            <a:ext cx="1681583" cy="338554"/>
          </a:xfrm>
          <a:prstGeom prst="rect">
            <a:avLst/>
          </a:prstGeom>
          <a:noFill/>
        </p:spPr>
        <p:txBody>
          <a:bodyPr wrap="square" rtlCol="0">
            <a:spAutoFit/>
          </a:bodyPr>
          <a:lstStyle/>
          <a:p>
            <a:r>
              <a:rPr lang="en-US" sz="1600" b="1" dirty="0" smtClean="0"/>
              <a:t>Reached_Sample</a:t>
            </a:r>
            <a:endParaRPr lang="en-US" sz="1600" b="1" dirty="0"/>
          </a:p>
        </p:txBody>
      </p:sp>
      <p:sp>
        <p:nvSpPr>
          <p:cNvPr id="60" name="TextBox 59"/>
          <p:cNvSpPr txBox="1"/>
          <p:nvPr/>
        </p:nvSpPr>
        <p:spPr>
          <a:xfrm>
            <a:off x="11513002" y="7058910"/>
            <a:ext cx="1681583" cy="338554"/>
          </a:xfrm>
          <a:prstGeom prst="rect">
            <a:avLst/>
          </a:prstGeom>
          <a:noFill/>
        </p:spPr>
        <p:txBody>
          <a:bodyPr wrap="square" rtlCol="0">
            <a:spAutoFit/>
          </a:bodyPr>
          <a:lstStyle/>
          <a:p>
            <a:r>
              <a:rPr lang="en-US" sz="1600" b="1" dirty="0" smtClean="0"/>
              <a:t>Found_Sample</a:t>
            </a:r>
            <a:endParaRPr lang="en-US" sz="1600" b="1" dirty="0"/>
          </a:p>
        </p:txBody>
      </p:sp>
      <p:sp>
        <p:nvSpPr>
          <p:cNvPr id="61" name="TextBox 60"/>
          <p:cNvSpPr txBox="1"/>
          <p:nvPr/>
        </p:nvSpPr>
        <p:spPr>
          <a:xfrm>
            <a:off x="14091817" y="5376446"/>
            <a:ext cx="1681583" cy="338554"/>
          </a:xfrm>
          <a:prstGeom prst="rect">
            <a:avLst/>
          </a:prstGeom>
          <a:noFill/>
        </p:spPr>
        <p:txBody>
          <a:bodyPr wrap="square" rtlCol="0">
            <a:spAutoFit/>
          </a:bodyPr>
          <a:lstStyle/>
          <a:p>
            <a:r>
              <a:rPr lang="en-US" sz="1600" b="1" dirty="0" smtClean="0"/>
              <a:t>Refine_Metrics</a:t>
            </a:r>
            <a:endParaRPr lang="en-US" sz="1600" b="1" dirty="0"/>
          </a:p>
        </p:txBody>
      </p:sp>
      <p:sp>
        <p:nvSpPr>
          <p:cNvPr id="65" name="TextBox 64"/>
          <p:cNvSpPr txBox="1"/>
          <p:nvPr/>
        </p:nvSpPr>
        <p:spPr>
          <a:xfrm>
            <a:off x="9677400" y="5940078"/>
            <a:ext cx="1410323" cy="338554"/>
          </a:xfrm>
          <a:prstGeom prst="rect">
            <a:avLst/>
          </a:prstGeom>
          <a:noFill/>
        </p:spPr>
        <p:txBody>
          <a:bodyPr wrap="square" rtlCol="0">
            <a:spAutoFit/>
          </a:bodyPr>
          <a:lstStyle/>
          <a:p>
            <a:pPr algn="ctr"/>
            <a:r>
              <a:rPr lang="en-US" sz="1600" b="1" dirty="0" smtClean="0"/>
              <a:t>  Opened_Bay</a:t>
            </a:r>
            <a:endParaRPr lang="en-US" sz="1600" b="1" dirty="0"/>
          </a:p>
        </p:txBody>
      </p:sp>
      <p:sp>
        <p:nvSpPr>
          <p:cNvPr id="54" name="TextBox 53"/>
          <p:cNvSpPr txBox="1"/>
          <p:nvPr/>
        </p:nvSpPr>
        <p:spPr>
          <a:xfrm>
            <a:off x="6675489" y="10123991"/>
            <a:ext cx="2346972" cy="584775"/>
          </a:xfrm>
          <a:prstGeom prst="rect">
            <a:avLst/>
          </a:prstGeom>
          <a:noFill/>
        </p:spPr>
        <p:txBody>
          <a:bodyPr wrap="square" rtlCol="0">
            <a:spAutoFit/>
          </a:bodyPr>
          <a:lstStyle/>
          <a:p>
            <a:pPr algn="ctr"/>
            <a:r>
              <a:rPr lang="en-US" sz="1600" b="1" dirty="0" smtClean="0"/>
              <a:t>Has_Sample &amp;&amp; Reached_Bay</a:t>
            </a:r>
            <a:endParaRPr lang="en-US" sz="1600" b="1" dirty="0"/>
          </a:p>
        </p:txBody>
      </p:sp>
    </p:spTree>
    <p:extLst>
      <p:ext uri="{BB962C8B-B14F-4D97-AF65-F5344CB8AC3E}">
        <p14:creationId xmlns:p14="http://schemas.microsoft.com/office/powerpoint/2010/main" val="1754184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08711" y="12344400"/>
            <a:ext cx="4023379" cy="1828800"/>
          </a:xfrm>
          <a:prstGeom prst="rect">
            <a:avLst/>
          </a:prstGeom>
          <a:solidFill>
            <a:schemeClr val="bg1"/>
          </a:solidFill>
          <a:ln w="28575" cmpd="dbl">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u="sng" dirty="0" smtClean="0"/>
          </a:p>
          <a:p>
            <a:pPr algn="ctr"/>
            <a:endParaRPr lang="en-US" sz="2400" b="1" u="sng" dirty="0"/>
          </a:p>
          <a:p>
            <a:pPr algn="ctr"/>
            <a:endParaRPr lang="en-US" sz="2400" b="1" u="sng" dirty="0" smtClean="0"/>
          </a:p>
          <a:p>
            <a:pPr algn="ctr"/>
            <a:r>
              <a:rPr lang="en-US" sz="2400" b="1" u="sng" dirty="0" smtClean="0"/>
              <a:t>state: POWER_OFF</a:t>
            </a:r>
          </a:p>
          <a:p>
            <a:pPr algn="ctr"/>
            <a:r>
              <a:rPr lang="en-US" sz="2000" dirty="0" smtClean="0"/>
              <a:t>The system is in the OFF state. There is no current flowing through the circuitry and there are no moving parts.</a:t>
            </a:r>
            <a:endParaRPr lang="en-US" sz="2000" dirty="0"/>
          </a:p>
          <a:p>
            <a:pPr algn="ctr"/>
            <a:endParaRPr lang="en-US" sz="2400" dirty="0" smtClean="0"/>
          </a:p>
          <a:p>
            <a:pPr algn="ctr"/>
            <a:endParaRPr lang="en-US" sz="2400" dirty="0"/>
          </a:p>
          <a:p>
            <a:pPr algn="ctr"/>
            <a:endParaRPr lang="en-US" sz="2400" dirty="0"/>
          </a:p>
        </p:txBody>
      </p:sp>
      <p:sp>
        <p:nvSpPr>
          <p:cNvPr id="5" name="Rectangle 4"/>
          <p:cNvSpPr/>
          <p:nvPr/>
        </p:nvSpPr>
        <p:spPr>
          <a:xfrm>
            <a:off x="2362200" y="3962400"/>
            <a:ext cx="13106400" cy="7467600"/>
          </a:xfrm>
          <a:prstGeom prst="rect">
            <a:avLst/>
          </a:prstGeom>
          <a:solidFill>
            <a:schemeClr val="bg1"/>
          </a:solidFill>
          <a:ln w="25400" cmpd="dbl">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endParaRPr lang="en-US" sz="2400" b="1" u="sng" dirty="0" smtClean="0"/>
          </a:p>
          <a:p>
            <a:endParaRPr lang="en-US" sz="2400" b="1" u="sng" dirty="0" smtClean="0"/>
          </a:p>
          <a:p>
            <a:r>
              <a:rPr lang="en-US" sz="2400" b="1" dirty="0" smtClean="0"/>
              <a:t>              </a:t>
            </a:r>
          </a:p>
          <a:p>
            <a:endParaRPr lang="en-US" sz="2400" b="1" u="sng" dirty="0"/>
          </a:p>
          <a:p>
            <a:r>
              <a:rPr lang="en-US" sz="2400" b="1" dirty="0" smtClean="0"/>
              <a:t>               </a:t>
            </a:r>
          </a:p>
          <a:p>
            <a:r>
              <a:rPr lang="en-US" sz="2400" b="1" u="sng" dirty="0" smtClean="0"/>
              <a:t>state: POWER_ON</a:t>
            </a:r>
          </a:p>
          <a:p>
            <a:endParaRPr lang="en-US" sz="2400" b="1" u="sng" dirty="0"/>
          </a:p>
          <a:p>
            <a:endParaRPr lang="en-US" sz="2400" b="1" u="sng" dirty="0" smtClean="0"/>
          </a:p>
          <a:p>
            <a:endParaRPr lang="en-US" sz="2400" b="1" u="sng" dirty="0"/>
          </a:p>
          <a:p>
            <a:endParaRPr lang="en-US" sz="2400" b="1" u="sng" dirty="0" smtClean="0"/>
          </a:p>
          <a:p>
            <a:endParaRPr lang="en-US" sz="2400" b="1" u="sng" dirty="0"/>
          </a:p>
          <a:p>
            <a:endParaRPr lang="en-US" sz="2400" b="1" u="sng" dirty="0" smtClean="0"/>
          </a:p>
          <a:p>
            <a:endParaRPr lang="en-US" sz="2400" b="1" u="sng" dirty="0"/>
          </a:p>
          <a:p>
            <a:endParaRPr lang="en-US" sz="2400" b="1" u="sng" dirty="0" smtClean="0"/>
          </a:p>
          <a:p>
            <a:endParaRPr lang="en-US" sz="2400" b="1" u="sng" dirty="0"/>
          </a:p>
          <a:p>
            <a:endParaRPr lang="en-US" sz="2400" b="1" u="sng" dirty="0" smtClean="0"/>
          </a:p>
          <a:p>
            <a:endParaRPr lang="en-US" sz="2400" b="1" u="sng" dirty="0" smtClean="0"/>
          </a:p>
          <a:p>
            <a:endParaRPr lang="en-US" sz="2400" b="1" u="sng" dirty="0"/>
          </a:p>
          <a:p>
            <a:endParaRPr lang="en-US" sz="2400" b="1" u="sng" dirty="0" smtClean="0"/>
          </a:p>
          <a:p>
            <a:endParaRPr lang="en-US" sz="2400" b="1" u="sng" dirty="0"/>
          </a:p>
          <a:p>
            <a:endParaRPr lang="en-US" sz="2400" b="1" u="sng" dirty="0" smtClean="0"/>
          </a:p>
          <a:p>
            <a:endParaRPr lang="en-US" sz="2400" b="1" u="sng" dirty="0" smtClean="0"/>
          </a:p>
          <a:p>
            <a:endParaRPr lang="en-US" sz="2400" b="1" u="sng" dirty="0"/>
          </a:p>
          <a:p>
            <a:endParaRPr lang="en-US" sz="2400" b="1" u="sng" dirty="0" smtClean="0"/>
          </a:p>
          <a:p>
            <a:endParaRPr lang="en-US" sz="2400" b="1" u="sng" dirty="0"/>
          </a:p>
          <a:p>
            <a:endParaRPr lang="en-US" sz="2400" b="1" u="sng" dirty="0" smtClean="0"/>
          </a:p>
          <a:p>
            <a:endParaRPr lang="en-US" sz="2400" dirty="0"/>
          </a:p>
          <a:p>
            <a:endParaRPr lang="en-US" sz="2400" dirty="0" smtClean="0"/>
          </a:p>
          <a:p>
            <a:endParaRPr lang="en-US" sz="2400" dirty="0"/>
          </a:p>
          <a:p>
            <a:endParaRPr lang="en-US" sz="2400" dirty="0"/>
          </a:p>
        </p:txBody>
      </p:sp>
      <p:sp>
        <p:nvSpPr>
          <p:cNvPr id="6" name="Rectangle 5"/>
          <p:cNvSpPr/>
          <p:nvPr/>
        </p:nvSpPr>
        <p:spPr>
          <a:xfrm>
            <a:off x="3068603" y="9314713"/>
            <a:ext cx="3542031" cy="1935794"/>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r>
              <a:rPr lang="en-US" sz="2400" b="1" u="sng" dirty="0"/>
              <a:t>s</a:t>
            </a:r>
            <a:r>
              <a:rPr lang="en-US" sz="2400" b="1" u="sng" dirty="0" smtClean="0"/>
              <a:t>tate: Init</a:t>
            </a:r>
          </a:p>
          <a:p>
            <a:pPr algn="ctr"/>
            <a:r>
              <a:rPr lang="en-US" sz="2000" dirty="0" smtClean="0"/>
              <a:t>This is the initialization phase of the payload bay system. This state tests the payload bay electronics and safe, timely operation.</a:t>
            </a:r>
            <a:endParaRPr lang="en-US" sz="2000" dirty="0"/>
          </a:p>
        </p:txBody>
      </p:sp>
      <p:sp>
        <p:nvSpPr>
          <p:cNvPr id="7" name="Rectangle 6"/>
          <p:cNvSpPr/>
          <p:nvPr/>
        </p:nvSpPr>
        <p:spPr>
          <a:xfrm>
            <a:off x="10515600" y="8023703"/>
            <a:ext cx="4810572" cy="2545394"/>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r>
              <a:rPr lang="en-US" sz="2400" b="1" u="sng" dirty="0"/>
              <a:t>s</a:t>
            </a:r>
            <a:r>
              <a:rPr lang="en-US" sz="2400" b="1" u="sng" dirty="0" smtClean="0"/>
              <a:t>tate: Closed_Bay</a:t>
            </a:r>
          </a:p>
          <a:p>
            <a:pPr algn="ctr"/>
            <a:r>
              <a:rPr lang="en-US" sz="2000" dirty="0" smtClean="0"/>
              <a:t>The Payload bay is completely closed. This state is reached when either (1) the sample is retrieved by the AGSE and secured in the bay or (2) the bay is closed after successful initialization.</a:t>
            </a:r>
            <a:endParaRPr lang="en-US" sz="2000" dirty="0"/>
          </a:p>
        </p:txBody>
      </p:sp>
      <p:sp>
        <p:nvSpPr>
          <p:cNvPr id="8" name="Rectangle 7"/>
          <p:cNvSpPr/>
          <p:nvPr/>
        </p:nvSpPr>
        <p:spPr>
          <a:xfrm>
            <a:off x="2514600" y="4648200"/>
            <a:ext cx="6601657" cy="4114800"/>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r>
              <a:rPr lang="en-US" sz="2400" b="1" u="sng" dirty="0"/>
              <a:t>s</a:t>
            </a:r>
            <a:r>
              <a:rPr lang="en-US" sz="2400" b="1" u="sng" dirty="0" smtClean="0"/>
              <a:t>tate: Opened_Bay</a:t>
            </a:r>
          </a:p>
          <a:p>
            <a:pPr algn="ctr"/>
            <a:endParaRPr lang="en-US" sz="2400" b="1" u="sng" dirty="0" smtClean="0"/>
          </a:p>
          <a:p>
            <a:pPr algn="ctr"/>
            <a:endParaRPr lang="en-US" sz="2400" b="1" u="sng" dirty="0"/>
          </a:p>
          <a:p>
            <a:pPr algn="ctr"/>
            <a:endParaRPr lang="en-US" sz="2400" b="1" u="sng" dirty="0"/>
          </a:p>
          <a:p>
            <a:pPr algn="ctr"/>
            <a:endParaRPr lang="en-US" sz="2400" b="1" u="sng" dirty="0" smtClean="0"/>
          </a:p>
          <a:p>
            <a:pPr algn="ctr"/>
            <a:endParaRPr lang="en-US" sz="2400" b="1" u="sng" dirty="0"/>
          </a:p>
          <a:p>
            <a:pPr algn="ctr"/>
            <a:endParaRPr lang="en-US" sz="2400" b="1" u="sng" dirty="0" smtClean="0"/>
          </a:p>
          <a:p>
            <a:pPr algn="ctr"/>
            <a:endParaRPr lang="en-US" sz="2400" b="1" u="sng" dirty="0"/>
          </a:p>
          <a:p>
            <a:pPr algn="ctr"/>
            <a:endParaRPr lang="en-US" sz="2400" b="1" u="sng" dirty="0" smtClean="0"/>
          </a:p>
          <a:p>
            <a:pPr algn="ctr"/>
            <a:endParaRPr lang="en-US" sz="2400" b="1" u="sng" dirty="0"/>
          </a:p>
        </p:txBody>
      </p:sp>
      <p:sp>
        <p:nvSpPr>
          <p:cNvPr id="9" name="Rectangle 8"/>
          <p:cNvSpPr/>
          <p:nvPr/>
        </p:nvSpPr>
        <p:spPr>
          <a:xfrm>
            <a:off x="2722992" y="6585919"/>
            <a:ext cx="1991172" cy="1092433"/>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r>
              <a:rPr lang="en-US" sz="2400" b="1" u="sng" dirty="0"/>
              <a:t>s</a:t>
            </a:r>
            <a:r>
              <a:rPr lang="en-US" sz="2400" b="1" u="sng" dirty="0" smtClean="0"/>
              <a:t>tate: Fully_Open</a:t>
            </a:r>
            <a:endParaRPr lang="en-US" sz="2400" b="1" u="sng" dirty="0"/>
          </a:p>
        </p:txBody>
      </p:sp>
      <p:sp>
        <p:nvSpPr>
          <p:cNvPr id="10" name="Rectangle 9"/>
          <p:cNvSpPr/>
          <p:nvPr/>
        </p:nvSpPr>
        <p:spPr>
          <a:xfrm>
            <a:off x="5851346" y="5613167"/>
            <a:ext cx="2209800" cy="1092433"/>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r>
              <a:rPr lang="en-US" sz="2400" b="1" u="sng" dirty="0"/>
              <a:t>s</a:t>
            </a:r>
            <a:r>
              <a:rPr lang="en-US" sz="2400" b="1" u="sng" dirty="0" smtClean="0"/>
              <a:t>tate: Opening</a:t>
            </a:r>
            <a:endParaRPr lang="en-US" sz="2400" b="1" u="sng" dirty="0"/>
          </a:p>
        </p:txBody>
      </p:sp>
      <p:sp>
        <p:nvSpPr>
          <p:cNvPr id="11" name="Rectangle 10"/>
          <p:cNvSpPr/>
          <p:nvPr/>
        </p:nvSpPr>
        <p:spPr>
          <a:xfrm>
            <a:off x="5960660" y="7433786"/>
            <a:ext cx="1991172" cy="1092433"/>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r>
              <a:rPr lang="en-US" sz="2400" b="1" u="sng" dirty="0"/>
              <a:t>s</a:t>
            </a:r>
            <a:r>
              <a:rPr lang="en-US" sz="2400" b="1" u="sng" dirty="0" smtClean="0"/>
              <a:t>tate: Closing</a:t>
            </a:r>
            <a:endParaRPr lang="en-US" sz="2400" b="1" u="sng" dirty="0"/>
          </a:p>
        </p:txBody>
      </p:sp>
      <p:cxnSp>
        <p:nvCxnSpPr>
          <p:cNvPr id="12" name="Curved Connector 11"/>
          <p:cNvCxnSpPr>
            <a:stCxn id="4" idx="1"/>
          </p:cNvCxnSpPr>
          <p:nvPr/>
        </p:nvCxnSpPr>
        <p:spPr>
          <a:xfrm rot="10800000">
            <a:off x="5535741" y="11232194"/>
            <a:ext cx="1072970" cy="2026606"/>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Curved Connector 14"/>
          <p:cNvCxnSpPr/>
          <p:nvPr/>
        </p:nvCxnSpPr>
        <p:spPr>
          <a:xfrm flipV="1">
            <a:off x="6608711" y="10282610"/>
            <a:ext cx="3906889" cy="814009"/>
          </a:xfrm>
          <a:prstGeom prst="curvedConnector3">
            <a:avLst>
              <a:gd name="adj1" fmla="val 50000"/>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4784961" y="12358308"/>
            <a:ext cx="1128527" cy="307777"/>
          </a:xfrm>
          <a:prstGeom prst="rect">
            <a:avLst/>
          </a:prstGeom>
          <a:noFill/>
        </p:spPr>
        <p:txBody>
          <a:bodyPr wrap="square" rtlCol="0">
            <a:spAutoFit/>
          </a:bodyPr>
          <a:lstStyle/>
          <a:p>
            <a:r>
              <a:rPr lang="en-US" sz="1400" b="1" dirty="0" smtClean="0"/>
              <a:t>    PowerON</a:t>
            </a:r>
            <a:endParaRPr lang="en-US" sz="1400" b="1" dirty="0"/>
          </a:p>
        </p:txBody>
      </p:sp>
      <p:sp>
        <p:nvSpPr>
          <p:cNvPr id="19" name="TextBox 18"/>
          <p:cNvSpPr txBox="1"/>
          <p:nvPr/>
        </p:nvSpPr>
        <p:spPr>
          <a:xfrm>
            <a:off x="8437532" y="10569097"/>
            <a:ext cx="2212971" cy="307777"/>
          </a:xfrm>
          <a:prstGeom prst="rect">
            <a:avLst/>
          </a:prstGeom>
          <a:noFill/>
        </p:spPr>
        <p:txBody>
          <a:bodyPr wrap="square" rtlCol="0">
            <a:spAutoFit/>
          </a:bodyPr>
          <a:lstStyle/>
          <a:p>
            <a:r>
              <a:rPr lang="en-US" sz="1400" b="1" dirty="0" smtClean="0"/>
              <a:t>    Init_Tests = true</a:t>
            </a:r>
            <a:endParaRPr lang="en-US" sz="1400" b="1" dirty="0"/>
          </a:p>
        </p:txBody>
      </p:sp>
      <p:cxnSp>
        <p:nvCxnSpPr>
          <p:cNvPr id="20" name="Curved Connector 19"/>
          <p:cNvCxnSpPr>
            <a:stCxn id="7" idx="0"/>
            <a:endCxn id="10" idx="3"/>
          </p:cNvCxnSpPr>
          <p:nvPr/>
        </p:nvCxnSpPr>
        <p:spPr>
          <a:xfrm rot="16200000" flipV="1">
            <a:off x="9558857" y="4661674"/>
            <a:ext cx="1864319" cy="4859740"/>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4" name="Curved Connector 23"/>
          <p:cNvCxnSpPr>
            <a:stCxn id="10" idx="1"/>
            <a:endCxn id="9" idx="0"/>
          </p:cNvCxnSpPr>
          <p:nvPr/>
        </p:nvCxnSpPr>
        <p:spPr>
          <a:xfrm rot="10800000" flipV="1">
            <a:off x="3718578" y="6159383"/>
            <a:ext cx="2132768" cy="426535"/>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7" name="Curved Connector 26"/>
          <p:cNvCxnSpPr>
            <a:stCxn id="9" idx="2"/>
            <a:endCxn id="11" idx="1"/>
          </p:cNvCxnSpPr>
          <p:nvPr/>
        </p:nvCxnSpPr>
        <p:spPr>
          <a:xfrm rot="16200000" flipH="1">
            <a:off x="4688794" y="6708136"/>
            <a:ext cx="301651" cy="2242082"/>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30" name="Curved Connector 29"/>
          <p:cNvCxnSpPr>
            <a:stCxn id="11" idx="3"/>
          </p:cNvCxnSpPr>
          <p:nvPr/>
        </p:nvCxnSpPr>
        <p:spPr>
          <a:xfrm>
            <a:off x="7951832" y="7980003"/>
            <a:ext cx="2563768" cy="1773597"/>
          </a:xfrm>
          <a:prstGeom prst="curvedConnector3">
            <a:avLst>
              <a:gd name="adj1" fmla="val 50000"/>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12920886" y="7524463"/>
            <a:ext cx="1805365" cy="307777"/>
          </a:xfrm>
          <a:prstGeom prst="rect">
            <a:avLst/>
          </a:prstGeom>
          <a:noFill/>
        </p:spPr>
        <p:txBody>
          <a:bodyPr wrap="square" rtlCol="0">
            <a:spAutoFit/>
          </a:bodyPr>
          <a:lstStyle/>
          <a:p>
            <a:r>
              <a:rPr lang="en-US" sz="1400" b="1" dirty="0" smtClean="0"/>
              <a:t>AGSE_Trigger = OPEN</a:t>
            </a:r>
            <a:endParaRPr lang="en-US" sz="1400" b="1" dirty="0"/>
          </a:p>
        </p:txBody>
      </p:sp>
      <p:sp>
        <p:nvSpPr>
          <p:cNvPr id="34" name="TextBox 33"/>
          <p:cNvSpPr txBox="1"/>
          <p:nvPr/>
        </p:nvSpPr>
        <p:spPr>
          <a:xfrm>
            <a:off x="3287327" y="5643248"/>
            <a:ext cx="2172665" cy="523220"/>
          </a:xfrm>
          <a:prstGeom prst="rect">
            <a:avLst/>
          </a:prstGeom>
          <a:noFill/>
        </p:spPr>
        <p:txBody>
          <a:bodyPr wrap="square" rtlCol="0">
            <a:spAutoFit/>
          </a:bodyPr>
          <a:lstStyle/>
          <a:p>
            <a:r>
              <a:rPr lang="en-US" sz="1400" b="1" dirty="0" smtClean="0"/>
              <a:t>Limit_Switch_1_Reached &amp;&amp; Timeout_Expiry = false </a:t>
            </a:r>
            <a:endParaRPr lang="en-US" sz="1400" b="1" dirty="0"/>
          </a:p>
        </p:txBody>
      </p:sp>
      <p:sp>
        <p:nvSpPr>
          <p:cNvPr id="35" name="TextBox 34"/>
          <p:cNvSpPr txBox="1"/>
          <p:nvPr/>
        </p:nvSpPr>
        <p:spPr>
          <a:xfrm>
            <a:off x="3413319" y="7977200"/>
            <a:ext cx="1920682" cy="307777"/>
          </a:xfrm>
          <a:prstGeom prst="rect">
            <a:avLst/>
          </a:prstGeom>
          <a:noFill/>
        </p:spPr>
        <p:txBody>
          <a:bodyPr wrap="square" rtlCol="0">
            <a:spAutoFit/>
          </a:bodyPr>
          <a:lstStyle/>
          <a:p>
            <a:r>
              <a:rPr lang="en-US" sz="1400" b="1" dirty="0" smtClean="0"/>
              <a:t>AGSE_Trigger = CLOSE</a:t>
            </a:r>
            <a:endParaRPr lang="en-US" sz="1400" b="1" dirty="0"/>
          </a:p>
        </p:txBody>
      </p:sp>
      <p:sp>
        <p:nvSpPr>
          <p:cNvPr id="36" name="TextBox 35"/>
          <p:cNvSpPr txBox="1"/>
          <p:nvPr/>
        </p:nvSpPr>
        <p:spPr>
          <a:xfrm>
            <a:off x="8192573" y="9743882"/>
            <a:ext cx="2340087" cy="307777"/>
          </a:xfrm>
          <a:prstGeom prst="rect">
            <a:avLst/>
          </a:prstGeom>
          <a:noFill/>
        </p:spPr>
        <p:txBody>
          <a:bodyPr wrap="square" rtlCol="0">
            <a:spAutoFit/>
          </a:bodyPr>
          <a:lstStyle/>
          <a:p>
            <a:pPr algn="ctr"/>
            <a:r>
              <a:rPr lang="en-US" sz="1400" b="1" dirty="0" smtClean="0"/>
              <a:t>Limit_Switch_2_Reached</a:t>
            </a:r>
            <a:endParaRPr lang="en-US" sz="1400" b="1" dirty="0"/>
          </a:p>
        </p:txBody>
      </p:sp>
      <p:cxnSp>
        <p:nvCxnSpPr>
          <p:cNvPr id="40" name="Curved Connector 39"/>
          <p:cNvCxnSpPr>
            <a:endCxn id="4" idx="3"/>
          </p:cNvCxnSpPr>
          <p:nvPr/>
        </p:nvCxnSpPr>
        <p:spPr>
          <a:xfrm rot="5400000">
            <a:off x="10345245" y="11716845"/>
            <a:ext cx="1828800" cy="1255110"/>
          </a:xfrm>
          <a:prstGeom prst="curvedConnector2">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a:off x="6400800" y="6705600"/>
            <a:ext cx="76200" cy="728186"/>
          </a:xfrm>
          <a:prstGeom prst="straightConnector1">
            <a:avLst/>
          </a:prstGeom>
          <a:ln w="15875">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p:nvPr/>
        </p:nvCxnSpPr>
        <p:spPr>
          <a:xfrm flipV="1">
            <a:off x="7620000" y="6705599"/>
            <a:ext cx="76200" cy="728186"/>
          </a:xfrm>
          <a:prstGeom prst="straightConnector1">
            <a:avLst/>
          </a:prstGeom>
          <a:ln w="15875">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1" name="TextBox 50"/>
          <p:cNvSpPr txBox="1"/>
          <p:nvPr/>
        </p:nvSpPr>
        <p:spPr>
          <a:xfrm>
            <a:off x="7716103" y="6746527"/>
            <a:ext cx="1400154" cy="646331"/>
          </a:xfrm>
          <a:prstGeom prst="rect">
            <a:avLst/>
          </a:prstGeom>
          <a:noFill/>
        </p:spPr>
        <p:txBody>
          <a:bodyPr wrap="square" rtlCol="0">
            <a:spAutoFit/>
          </a:bodyPr>
          <a:lstStyle/>
          <a:p>
            <a:pPr algn="ctr"/>
            <a:r>
              <a:rPr lang="en-US" sz="1200" b="1" dirty="0" smtClean="0"/>
              <a:t>Timeout_Expiry &amp;&amp; Failure_Count &lt; 100</a:t>
            </a:r>
            <a:endParaRPr lang="en-US" sz="1200" b="1" dirty="0"/>
          </a:p>
        </p:txBody>
      </p:sp>
      <p:sp>
        <p:nvSpPr>
          <p:cNvPr id="67" name="TextBox 66"/>
          <p:cNvSpPr txBox="1"/>
          <p:nvPr/>
        </p:nvSpPr>
        <p:spPr>
          <a:xfrm>
            <a:off x="11582400" y="12016412"/>
            <a:ext cx="1128527" cy="307777"/>
          </a:xfrm>
          <a:prstGeom prst="rect">
            <a:avLst/>
          </a:prstGeom>
          <a:noFill/>
        </p:spPr>
        <p:txBody>
          <a:bodyPr wrap="square" rtlCol="0">
            <a:spAutoFit/>
          </a:bodyPr>
          <a:lstStyle/>
          <a:p>
            <a:r>
              <a:rPr lang="en-US" sz="1400" b="1" dirty="0" smtClean="0"/>
              <a:t>    PowerOFF</a:t>
            </a:r>
            <a:endParaRPr lang="en-US" sz="1400" b="1" dirty="0"/>
          </a:p>
        </p:txBody>
      </p:sp>
      <p:sp>
        <p:nvSpPr>
          <p:cNvPr id="74" name="TextBox 73"/>
          <p:cNvSpPr txBox="1"/>
          <p:nvPr/>
        </p:nvSpPr>
        <p:spPr>
          <a:xfrm>
            <a:off x="5076846" y="6746527"/>
            <a:ext cx="1400154" cy="646331"/>
          </a:xfrm>
          <a:prstGeom prst="rect">
            <a:avLst/>
          </a:prstGeom>
          <a:noFill/>
        </p:spPr>
        <p:txBody>
          <a:bodyPr wrap="square" rtlCol="0">
            <a:spAutoFit/>
          </a:bodyPr>
          <a:lstStyle/>
          <a:p>
            <a:pPr algn="ctr"/>
            <a:r>
              <a:rPr lang="en-US" sz="1200" b="1" dirty="0" smtClean="0"/>
              <a:t>Timeout_Expiry &amp;&amp; Failure_Count &lt; 100</a:t>
            </a:r>
            <a:endParaRPr lang="en-US" sz="1200" b="1" dirty="0"/>
          </a:p>
        </p:txBody>
      </p:sp>
      <p:sp>
        <p:nvSpPr>
          <p:cNvPr id="75" name="Rectangle 74"/>
          <p:cNvSpPr/>
          <p:nvPr/>
        </p:nvSpPr>
        <p:spPr>
          <a:xfrm>
            <a:off x="11582400" y="4454638"/>
            <a:ext cx="3657600" cy="1903512"/>
          </a:xfrm>
          <a:prstGeom prst="rect">
            <a:avLst/>
          </a:prstGeom>
          <a:solidFill>
            <a:schemeClr val="bg1"/>
          </a:solidFill>
          <a:ln w="15875" cmpd="dbl"/>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u="sng" dirty="0" smtClean="0"/>
          </a:p>
          <a:p>
            <a:pPr algn="ctr"/>
            <a:r>
              <a:rPr lang="en-US" sz="2400" b="1" u="sng" dirty="0" smtClean="0"/>
              <a:t>state: Bay_Control_Failure</a:t>
            </a:r>
          </a:p>
          <a:p>
            <a:pPr algn="ctr"/>
            <a:r>
              <a:rPr lang="en-US" sz="1800" dirty="0" smtClean="0"/>
              <a:t>This is a failure state where either (1) Initializing tests fail or (2) Repeated timeout failures during bay OPEN or CLOSE operations. </a:t>
            </a:r>
            <a:endParaRPr lang="en-US" sz="1800" dirty="0"/>
          </a:p>
          <a:p>
            <a:pPr algn="ctr"/>
            <a:endParaRPr lang="en-US" sz="2400" b="1" u="sng" dirty="0"/>
          </a:p>
        </p:txBody>
      </p:sp>
      <p:cxnSp>
        <p:nvCxnSpPr>
          <p:cNvPr id="79" name="Curved Connector 78"/>
          <p:cNvCxnSpPr>
            <a:endCxn id="75" idx="1"/>
          </p:cNvCxnSpPr>
          <p:nvPr/>
        </p:nvCxnSpPr>
        <p:spPr>
          <a:xfrm>
            <a:off x="9116257" y="4938499"/>
            <a:ext cx="2466143" cy="467895"/>
          </a:xfrm>
          <a:prstGeom prst="curvedConnector3">
            <a:avLst>
              <a:gd name="adj1" fmla="val 40039"/>
            </a:avLst>
          </a:prstGeom>
          <a:ln w="12700">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9" name="TextBox 88"/>
          <p:cNvSpPr txBox="1"/>
          <p:nvPr/>
        </p:nvSpPr>
        <p:spPr>
          <a:xfrm>
            <a:off x="10182246" y="4760063"/>
            <a:ext cx="1400154" cy="646331"/>
          </a:xfrm>
          <a:prstGeom prst="rect">
            <a:avLst/>
          </a:prstGeom>
          <a:noFill/>
        </p:spPr>
        <p:txBody>
          <a:bodyPr wrap="square" rtlCol="0">
            <a:spAutoFit/>
          </a:bodyPr>
          <a:lstStyle/>
          <a:p>
            <a:pPr algn="ctr"/>
            <a:r>
              <a:rPr lang="en-US" sz="1200" b="1" dirty="0" smtClean="0"/>
              <a:t>Timeout_Expiry &amp;&amp; Failure_Count &gt;= 100</a:t>
            </a:r>
            <a:endParaRPr lang="en-US" sz="1200" b="1" dirty="0"/>
          </a:p>
        </p:txBody>
      </p:sp>
      <p:cxnSp>
        <p:nvCxnSpPr>
          <p:cNvPr id="96" name="Curved Connector 95"/>
          <p:cNvCxnSpPr/>
          <p:nvPr/>
        </p:nvCxnSpPr>
        <p:spPr>
          <a:xfrm flipV="1">
            <a:off x="6610634" y="6019802"/>
            <a:ext cx="4971766" cy="3581398"/>
          </a:xfrm>
          <a:prstGeom prst="curvedConnector3">
            <a:avLst>
              <a:gd name="adj1" fmla="val 66745"/>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956246" y="8988623"/>
            <a:ext cx="1600200" cy="307777"/>
          </a:xfrm>
          <a:prstGeom prst="rect">
            <a:avLst/>
          </a:prstGeom>
          <a:noFill/>
        </p:spPr>
        <p:txBody>
          <a:bodyPr wrap="square" rtlCol="0">
            <a:spAutoFit/>
          </a:bodyPr>
          <a:lstStyle/>
          <a:p>
            <a:r>
              <a:rPr lang="en-US" sz="1400" b="1" dirty="0" smtClean="0"/>
              <a:t>    Init_Tests = false</a:t>
            </a:r>
            <a:endParaRPr lang="en-US" sz="1400" b="1" dirty="0"/>
          </a:p>
        </p:txBody>
      </p:sp>
    </p:spTree>
    <p:extLst>
      <p:ext uri="{BB962C8B-B14F-4D97-AF65-F5344CB8AC3E}">
        <p14:creationId xmlns:p14="http://schemas.microsoft.com/office/powerpoint/2010/main" val="1659457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507</Words>
  <Application>Microsoft Office PowerPoint</Application>
  <PresentationFormat>Custom</PresentationFormat>
  <Paragraphs>212</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dc:creator>
  <cp:lastModifiedBy>William Emfinger</cp:lastModifiedBy>
  <cp:revision>21</cp:revision>
  <dcterms:created xsi:type="dcterms:W3CDTF">2014-11-02T22:36:41Z</dcterms:created>
  <dcterms:modified xsi:type="dcterms:W3CDTF">2014-11-04T22:55:06Z</dcterms:modified>
</cp:coreProperties>
</file>