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overhead"/>
  <p:notesSz cx="6858000" cy="9144000"/>
  <p:defaultTextStyle>
    <a:defPPr>
      <a:defRPr lang="en-US"/>
    </a:defPPr>
    <a:lvl1pPr marL="0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7192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94385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91577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88769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85961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83154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80346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77538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0" autoAdjust="0"/>
    <p:restoredTop sz="94660"/>
  </p:normalViewPr>
  <p:slideViewPr>
    <p:cSldViewPr snapToGrid="0">
      <p:cViewPr>
        <p:scale>
          <a:sx n="125" d="100"/>
          <a:sy n="125" d="100"/>
        </p:scale>
        <p:origin x="-9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5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00"/>
            </a:lvl1pPr>
            <a:lvl2pPr marL="419048" indent="0" algn="ctr">
              <a:buNone/>
              <a:defRPr sz="1800"/>
            </a:lvl2pPr>
            <a:lvl3pPr marL="838097" indent="0" algn="ctr">
              <a:buNone/>
              <a:defRPr sz="1600"/>
            </a:lvl3pPr>
            <a:lvl4pPr marL="1257146" indent="0" algn="ctr">
              <a:buNone/>
              <a:defRPr sz="1500"/>
            </a:lvl4pPr>
            <a:lvl5pPr marL="1676194" indent="0" algn="ctr">
              <a:buNone/>
              <a:defRPr sz="1500"/>
            </a:lvl5pPr>
            <a:lvl6pPr marL="2095243" indent="0" algn="ctr">
              <a:buNone/>
              <a:defRPr sz="1500"/>
            </a:lvl6pPr>
            <a:lvl7pPr marL="2514292" indent="0" algn="ctr">
              <a:buNone/>
              <a:defRPr sz="1500"/>
            </a:lvl7pPr>
            <a:lvl8pPr marL="2933340" indent="0" algn="ctr">
              <a:buNone/>
              <a:defRPr sz="1500"/>
            </a:lvl8pPr>
            <a:lvl9pPr marL="3352388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5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190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380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57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6761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0952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14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29333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3523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048" indent="0">
              <a:buNone/>
              <a:defRPr sz="1800" b="1"/>
            </a:lvl2pPr>
            <a:lvl3pPr marL="838097" indent="0">
              <a:buNone/>
              <a:defRPr sz="1600" b="1"/>
            </a:lvl3pPr>
            <a:lvl4pPr marL="1257146" indent="0">
              <a:buNone/>
              <a:defRPr sz="1500" b="1"/>
            </a:lvl4pPr>
            <a:lvl5pPr marL="1676194" indent="0">
              <a:buNone/>
              <a:defRPr sz="1500" b="1"/>
            </a:lvl5pPr>
            <a:lvl6pPr marL="2095243" indent="0">
              <a:buNone/>
              <a:defRPr sz="1500" b="1"/>
            </a:lvl6pPr>
            <a:lvl7pPr marL="2514292" indent="0">
              <a:buNone/>
              <a:defRPr sz="1500" b="1"/>
            </a:lvl7pPr>
            <a:lvl8pPr marL="2933340" indent="0">
              <a:buNone/>
              <a:defRPr sz="1500" b="1"/>
            </a:lvl8pPr>
            <a:lvl9pPr marL="335238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048" indent="0">
              <a:buNone/>
              <a:defRPr sz="1800" b="1"/>
            </a:lvl2pPr>
            <a:lvl3pPr marL="838097" indent="0">
              <a:buNone/>
              <a:defRPr sz="1600" b="1"/>
            </a:lvl3pPr>
            <a:lvl4pPr marL="1257146" indent="0">
              <a:buNone/>
              <a:defRPr sz="1500" b="1"/>
            </a:lvl4pPr>
            <a:lvl5pPr marL="1676194" indent="0">
              <a:buNone/>
              <a:defRPr sz="1500" b="1"/>
            </a:lvl5pPr>
            <a:lvl6pPr marL="2095243" indent="0">
              <a:buNone/>
              <a:defRPr sz="1500" b="1"/>
            </a:lvl6pPr>
            <a:lvl7pPr marL="2514292" indent="0">
              <a:buNone/>
              <a:defRPr sz="1500" b="1"/>
            </a:lvl7pPr>
            <a:lvl8pPr marL="2933340" indent="0">
              <a:buNone/>
              <a:defRPr sz="1500" b="1"/>
            </a:lvl8pPr>
            <a:lvl9pPr marL="335238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8"/>
            <a:ext cx="4629150" cy="4873625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19048" indent="0">
              <a:buNone/>
              <a:defRPr sz="1300"/>
            </a:lvl2pPr>
            <a:lvl3pPr marL="838097" indent="0">
              <a:buNone/>
              <a:defRPr sz="1100"/>
            </a:lvl3pPr>
            <a:lvl4pPr marL="1257146" indent="0">
              <a:buNone/>
              <a:defRPr sz="900"/>
            </a:lvl4pPr>
            <a:lvl5pPr marL="1676194" indent="0">
              <a:buNone/>
              <a:defRPr sz="900"/>
            </a:lvl5pPr>
            <a:lvl6pPr marL="2095243" indent="0">
              <a:buNone/>
              <a:defRPr sz="900"/>
            </a:lvl6pPr>
            <a:lvl7pPr marL="2514292" indent="0">
              <a:buNone/>
              <a:defRPr sz="900"/>
            </a:lvl7pPr>
            <a:lvl8pPr marL="2933340" indent="0">
              <a:buNone/>
              <a:defRPr sz="900"/>
            </a:lvl8pPr>
            <a:lvl9pPr marL="33523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1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8"/>
            <a:ext cx="4629150" cy="4873625"/>
          </a:xfrm>
        </p:spPr>
        <p:txBody>
          <a:bodyPr anchor="t"/>
          <a:lstStyle>
            <a:lvl1pPr marL="0" indent="0">
              <a:buNone/>
              <a:defRPr sz="2900"/>
            </a:lvl1pPr>
            <a:lvl2pPr marL="419048" indent="0">
              <a:buNone/>
              <a:defRPr sz="2600"/>
            </a:lvl2pPr>
            <a:lvl3pPr marL="838097" indent="0">
              <a:buNone/>
              <a:defRPr sz="2200"/>
            </a:lvl3pPr>
            <a:lvl4pPr marL="1257146" indent="0">
              <a:buNone/>
              <a:defRPr sz="1800"/>
            </a:lvl4pPr>
            <a:lvl5pPr marL="1676194" indent="0">
              <a:buNone/>
              <a:defRPr sz="1800"/>
            </a:lvl5pPr>
            <a:lvl6pPr marL="2095243" indent="0">
              <a:buNone/>
              <a:defRPr sz="1800"/>
            </a:lvl6pPr>
            <a:lvl7pPr marL="2514292" indent="0">
              <a:buNone/>
              <a:defRPr sz="1800"/>
            </a:lvl7pPr>
            <a:lvl8pPr marL="2933340" indent="0">
              <a:buNone/>
              <a:defRPr sz="1800"/>
            </a:lvl8pPr>
            <a:lvl9pPr marL="3352388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19048" indent="0">
              <a:buNone/>
              <a:defRPr sz="1300"/>
            </a:lvl2pPr>
            <a:lvl3pPr marL="838097" indent="0">
              <a:buNone/>
              <a:defRPr sz="1100"/>
            </a:lvl3pPr>
            <a:lvl4pPr marL="1257146" indent="0">
              <a:buNone/>
              <a:defRPr sz="900"/>
            </a:lvl4pPr>
            <a:lvl5pPr marL="1676194" indent="0">
              <a:buNone/>
              <a:defRPr sz="900"/>
            </a:lvl5pPr>
            <a:lvl6pPr marL="2095243" indent="0">
              <a:buNone/>
              <a:defRPr sz="900"/>
            </a:lvl6pPr>
            <a:lvl7pPr marL="2514292" indent="0">
              <a:buNone/>
              <a:defRPr sz="900"/>
            </a:lvl7pPr>
            <a:lvl8pPr marL="2933340" indent="0">
              <a:buNone/>
              <a:defRPr sz="900"/>
            </a:lvl8pPr>
            <a:lvl9pPr marL="33523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4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14966" tIns="7483" rIns="14966" bIns="74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14966" tIns="7483" rIns="14966" bIns="74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14966" tIns="7483" rIns="14966" bIns="748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505F-2C2C-48E8-8849-4730FBAD0C62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14966" tIns="7483" rIns="14966" bIns="748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14966" tIns="7483" rIns="14966" bIns="748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3809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524" indent="-209524" algn="l" defTabSz="838097" rtl="0" eaLnBrk="1" latinLnBrk="0" hangingPunct="1">
        <a:lnSpc>
          <a:spcPct val="90000"/>
        </a:lnSpc>
        <a:spcBef>
          <a:spcPts val="917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8573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7622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670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718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767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23816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42864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1913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9048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8097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146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6194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243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292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33340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52388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101" y="327211"/>
            <a:ext cx="1034334" cy="57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dirty="0" smtClean="0"/>
              <a:t>CPS Node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84558" y="327211"/>
            <a:ext cx="1034334" cy="57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dirty="0" smtClean="0"/>
              <a:t>CPS Node N</a:t>
            </a:r>
            <a:endParaRPr lang="en-US" sz="1050" b="1" dirty="0"/>
          </a:p>
        </p:txBody>
      </p:sp>
      <p:sp>
        <p:nvSpPr>
          <p:cNvPr id="21" name="Rectangle 20"/>
          <p:cNvSpPr/>
          <p:nvPr/>
        </p:nvSpPr>
        <p:spPr>
          <a:xfrm>
            <a:off x="1557120" y="1984461"/>
            <a:ext cx="1338480" cy="682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dirty="0" smtClean="0"/>
              <a:t>Dummynet </a:t>
            </a:r>
          </a:p>
          <a:p>
            <a:pPr algn="ctr"/>
            <a:r>
              <a:rPr lang="en-US" sz="1050" b="1" dirty="0" smtClean="0"/>
              <a:t>Traffic Shaper</a:t>
            </a:r>
          </a:p>
          <a:p>
            <a:pPr algn="ctr"/>
            <a:r>
              <a:rPr lang="en-US" sz="1050" b="1" dirty="0" smtClean="0"/>
              <a:t>NAT : from Virtual to Physical Network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26800" y="485704"/>
            <a:ext cx="277087" cy="261333"/>
          </a:xfrm>
          <a:prstGeom prst="rect">
            <a:avLst/>
          </a:prstGeom>
          <a:noFill/>
        </p:spPr>
        <p:txBody>
          <a:bodyPr wrap="none" lIns="14966" tIns="7483" rIns="14966" bIns="7483" rtlCol="0">
            <a:spAutoFit/>
          </a:bodyPr>
          <a:lstStyle/>
          <a:p>
            <a:r>
              <a:rPr lang="en-US" sz="1600" dirty="0" smtClean="0"/>
              <a:t>. . .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" y="1432560"/>
            <a:ext cx="3726180" cy="0"/>
          </a:xfrm>
          <a:prstGeom prst="straightConnector1">
            <a:avLst/>
          </a:prstGeom>
          <a:ln w="1079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>
            <a:off x="1152268" y="905532"/>
            <a:ext cx="0" cy="466068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3201725" y="905532"/>
            <a:ext cx="0" cy="466068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2226360" y="1485900"/>
            <a:ext cx="0" cy="498561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84558" y="1608222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PHYSICAL NETWORK</a:t>
            </a:r>
            <a:endParaRPr lang="en-US" sz="10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95838" y="1011608"/>
            <a:ext cx="1394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CPS LOCAL NETWORK</a:t>
            </a:r>
            <a:endParaRPr lang="en-US" sz="1050" b="1" dirty="0"/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1129576" y="1056112"/>
            <a:ext cx="1053892" cy="752725"/>
          </a:xfrm>
          <a:prstGeom prst="bentConnector3">
            <a:avLst>
              <a:gd name="adj1" fmla="val 34093"/>
            </a:avLst>
          </a:prstGeom>
          <a:ln w="349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2216255" y="1104820"/>
            <a:ext cx="1053892" cy="655319"/>
          </a:xfrm>
          <a:prstGeom prst="bentConnector3">
            <a:avLst>
              <a:gd name="adj1" fmla="val 34093"/>
            </a:avLst>
          </a:prstGeom>
          <a:ln w="349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5" y="1211580"/>
            <a:ext cx="8088184" cy="247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04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101" y="327211"/>
            <a:ext cx="1034334" cy="57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dirty="0" smtClean="0"/>
              <a:t>F6 Node </a:t>
            </a:r>
            <a:r>
              <a:rPr lang="en-US" sz="1050" b="1" dirty="0" smtClean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84558" y="327211"/>
            <a:ext cx="1034334" cy="57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dirty="0" smtClean="0"/>
              <a:t>F6 Node </a:t>
            </a:r>
            <a:r>
              <a:rPr lang="en-US" sz="1050" b="1" dirty="0" smtClean="0"/>
              <a:t>N</a:t>
            </a:r>
            <a:endParaRPr lang="en-US" sz="1050" b="1" dirty="0"/>
          </a:p>
        </p:txBody>
      </p:sp>
      <p:sp>
        <p:nvSpPr>
          <p:cNvPr id="21" name="Rectangle 20"/>
          <p:cNvSpPr/>
          <p:nvPr/>
        </p:nvSpPr>
        <p:spPr>
          <a:xfrm>
            <a:off x="1557120" y="1984461"/>
            <a:ext cx="1338480" cy="682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dirty="0" smtClean="0"/>
              <a:t>Dummynet </a:t>
            </a:r>
          </a:p>
          <a:p>
            <a:pPr algn="ctr"/>
            <a:r>
              <a:rPr lang="en-US" sz="1050" b="1" dirty="0" smtClean="0"/>
              <a:t>Traffic Shaper</a:t>
            </a:r>
          </a:p>
          <a:p>
            <a:pPr algn="ctr"/>
            <a:r>
              <a:rPr lang="en-US" sz="1050" b="1" dirty="0" smtClean="0"/>
              <a:t>NAT : from Virtual to Physical Network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26800" y="485704"/>
            <a:ext cx="277087" cy="261333"/>
          </a:xfrm>
          <a:prstGeom prst="rect">
            <a:avLst/>
          </a:prstGeom>
          <a:noFill/>
        </p:spPr>
        <p:txBody>
          <a:bodyPr wrap="none" lIns="14966" tIns="7483" rIns="14966" bIns="7483" rtlCol="0">
            <a:spAutoFit/>
          </a:bodyPr>
          <a:lstStyle/>
          <a:p>
            <a:r>
              <a:rPr lang="en-US" sz="1600" dirty="0" smtClean="0"/>
              <a:t>. . .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" y="1432560"/>
            <a:ext cx="3726180" cy="0"/>
          </a:xfrm>
          <a:prstGeom prst="straightConnector1">
            <a:avLst/>
          </a:prstGeom>
          <a:ln w="1079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>
            <a:off x="1152268" y="905532"/>
            <a:ext cx="0" cy="466068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3201725" y="905532"/>
            <a:ext cx="0" cy="466068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2226360" y="1485900"/>
            <a:ext cx="0" cy="498561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84558" y="1608222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PHYSICAL NETWORK</a:t>
            </a:r>
            <a:endParaRPr lang="en-US" sz="10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95838" y="1011608"/>
            <a:ext cx="1449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F6 CLUSTER NETWORK</a:t>
            </a:r>
            <a:endParaRPr lang="en-US" sz="1050" b="1" dirty="0"/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1129576" y="1056112"/>
            <a:ext cx="1053892" cy="752725"/>
          </a:xfrm>
          <a:prstGeom prst="bentConnector3">
            <a:avLst>
              <a:gd name="adj1" fmla="val 34093"/>
            </a:avLst>
          </a:prstGeom>
          <a:ln w="349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2216255" y="1104820"/>
            <a:ext cx="1053892" cy="655319"/>
          </a:xfrm>
          <a:prstGeom prst="bentConnector3">
            <a:avLst>
              <a:gd name="adj1" fmla="val 34093"/>
            </a:avLst>
          </a:prstGeom>
          <a:ln w="349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2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48</Words>
  <Application>Microsoft Office PowerPoint</Application>
  <PresentationFormat>Overhead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emfinger</cp:lastModifiedBy>
  <cp:revision>18</cp:revision>
  <dcterms:created xsi:type="dcterms:W3CDTF">2013-10-18T15:16:46Z</dcterms:created>
  <dcterms:modified xsi:type="dcterms:W3CDTF">2014-02-28T18:52:14Z</dcterms:modified>
</cp:coreProperties>
</file>