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7B5ED-87D7-44A8-93CD-A242F8CFF8B0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A5104-F381-42B8-9914-674B3262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A413-9E7C-42A7-BE31-2EEB004B4BA6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538C-412F-497F-8070-3B721981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81000" y="762000"/>
            <a:ext cx="7696200" cy="559635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1003061"/>
            <a:ext cx="3200400" cy="1524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Software Bundle on each satellite</a:t>
            </a:r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pic>
        <p:nvPicPr>
          <p:cNvPr id="3074" name="Picture 2" descr="C:\Users\Pranav\Downloads\entire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31" y="36766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ranav\Downloads\satel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31" y="104314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anav\Downloads\satel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31" y="11876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anav\Downloads\satel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31" y="27878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614231" y="2178249"/>
            <a:ext cx="838200" cy="762000"/>
          </a:xfrm>
          <a:prstGeom prst="straightConnector1">
            <a:avLst/>
          </a:prstGeom>
          <a:ln w="22225">
            <a:solidFill>
              <a:schemeClr val="accent1"/>
            </a:solidFill>
            <a:prstDash val="sysDot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66631" y="1721049"/>
            <a:ext cx="685800" cy="0"/>
          </a:xfrm>
          <a:prstGeom prst="straightConnector1">
            <a:avLst/>
          </a:prstGeom>
          <a:ln w="22225">
            <a:solidFill>
              <a:schemeClr val="accent1"/>
            </a:solidFill>
            <a:prstDash val="sysDot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7138231" y="2216349"/>
            <a:ext cx="0" cy="571500"/>
          </a:xfrm>
          <a:prstGeom prst="straightConnector1">
            <a:avLst/>
          </a:prstGeom>
          <a:ln w="22225">
            <a:solidFill>
              <a:schemeClr val="accent1"/>
            </a:solidFill>
            <a:prstDash val="sysDot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9813">
            <a:off x="5642388" y="3494416"/>
            <a:ext cx="988648" cy="6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3320" y="379454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Sat 1</a:t>
            </a:r>
          </a:p>
          <a:p>
            <a:pPr algn="ctr"/>
            <a:r>
              <a:rPr lang="en-US" sz="1400" b="1" dirty="0" smtClean="0"/>
              <a:t>Cluster Leader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76231" y="100205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Sat 2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64926" y="88925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Sat 3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47673" y="3368894"/>
            <a:ext cx="146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Ground Network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67385"/>
              </p:ext>
            </p:extLst>
          </p:nvPr>
        </p:nvGraphicFramePr>
        <p:xfrm>
          <a:off x="493520" y="2660776"/>
          <a:ext cx="3352801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18106"/>
                <a:gridCol w="1018106"/>
                <a:gridCol w="1316589"/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Application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Software Components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Partition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449179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Cluster Flight Application (CFA)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Orbital Maintenance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Temporal</a:t>
                      </a:r>
                      <a:r>
                        <a:rPr lang="en-US" sz="1100" b="1" baseline="0" dirty="0" smtClean="0"/>
                        <a:t> Partition 1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320842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Trajectory Planning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System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320842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Module Proxy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System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320842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Command Proxy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System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5775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Image Processing</a:t>
                      </a:r>
                      <a:r>
                        <a:rPr lang="en-US" sz="1100" b="1" baseline="0" dirty="0" smtClean="0"/>
                        <a:t> Application</a:t>
                      </a:r>
                    </a:p>
                    <a:p>
                      <a:pPr algn="ctr"/>
                      <a:r>
                        <a:rPr lang="en-US" sz="1100" b="1" baseline="0" dirty="0" smtClean="0"/>
                        <a:t>(IPA)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Image Processing</a:t>
                      </a:r>
                    </a:p>
                    <a:p>
                      <a:pPr algn="ctr"/>
                      <a:r>
                        <a:rPr lang="en-US" sz="1100" b="1" dirty="0" smtClean="0"/>
                        <a:t>Component</a:t>
                      </a:r>
                    </a:p>
                    <a:p>
                      <a:pPr algn="ctr"/>
                      <a:r>
                        <a:rPr lang="en-US" sz="1100" b="1" dirty="0" smtClean="0"/>
                        <a:t>(4 on each)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Temporal Partitions 2</a:t>
                      </a:r>
                      <a:r>
                        <a:rPr lang="en-US" sz="1100" b="1" baseline="0" dirty="0" smtClean="0"/>
                        <a:t> &amp; 3</a:t>
                      </a:r>
                      <a:endParaRPr lang="en-US" sz="11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4061"/>
            <a:ext cx="3048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>
            <a:stCxn id="23" idx="0"/>
            <a:endCxn id="23" idx="2"/>
          </p:cNvCxnSpPr>
          <p:nvPr/>
        </p:nvCxnSpPr>
        <p:spPr>
          <a:xfrm>
            <a:off x="4229100" y="762000"/>
            <a:ext cx="0" cy="559635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299" y="60198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DESIGN-TIME MODELING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43812" y="6019800"/>
            <a:ext cx="386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RUN-TIME </a:t>
            </a:r>
            <a:r>
              <a:rPr lang="en-US" sz="1600" b="1" dirty="0" smtClean="0"/>
              <a:t>DEPLOYMENT/MANAGEMENT</a:t>
            </a:r>
            <a:endParaRPr lang="en-US" sz="1600" b="1" dirty="0"/>
          </a:p>
        </p:txBody>
      </p:sp>
      <p:sp>
        <p:nvSpPr>
          <p:cNvPr id="28" name="Right Arrow 27"/>
          <p:cNvSpPr/>
          <p:nvPr/>
        </p:nvSpPr>
        <p:spPr>
          <a:xfrm>
            <a:off x="3200399" y="6019800"/>
            <a:ext cx="1243413" cy="2835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81404"/>
              </p:ext>
            </p:extLst>
          </p:nvPr>
        </p:nvGraphicFramePr>
        <p:xfrm>
          <a:off x="4479419" y="4879270"/>
          <a:ext cx="3456370" cy="11405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9787"/>
                <a:gridCol w="1956583"/>
              </a:tblGrid>
              <a:tr h="27080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System Entity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Simulation/Emulation</a:t>
                      </a:r>
                      <a:endParaRPr lang="en-US" sz="1050" b="1" dirty="0"/>
                    </a:p>
                  </a:txBody>
                  <a:tcPr anchor="ctr"/>
                </a:tc>
              </a:tr>
              <a:tr h="23085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Network 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Dummynet</a:t>
                      </a:r>
                      <a:endParaRPr lang="en-US" sz="1050" b="1" dirty="0"/>
                    </a:p>
                  </a:txBody>
                  <a:tcPr anchor="ctr"/>
                </a:tc>
              </a:tr>
              <a:tr h="363683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Physical</a:t>
                      </a:r>
                      <a:r>
                        <a:rPr lang="en-US" sz="1050" b="1" baseline="0" dirty="0" smtClean="0"/>
                        <a:t> Dynamics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Orbiter Space Flight Simulator</a:t>
                      </a:r>
                      <a:endParaRPr lang="en-US" sz="1050" b="1" dirty="0"/>
                    </a:p>
                  </a:txBody>
                  <a:tcPr anchor="ctr"/>
                </a:tc>
              </a:tr>
              <a:tr h="25457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Satellite Hardware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IBX N270 </a:t>
                      </a:r>
                      <a:endParaRPr lang="en-US" sz="105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7</cp:revision>
  <dcterms:created xsi:type="dcterms:W3CDTF">2014-05-27T19:53:30Z</dcterms:created>
  <dcterms:modified xsi:type="dcterms:W3CDTF">2014-05-27T21:53:44Z</dcterms:modified>
</cp:coreProperties>
</file>