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062B-1CEC-4385-A4FE-99138944DE0F}" type="datetimeFigureOut">
              <a:rPr lang="en-US" smtClean="0"/>
              <a:t>2015-02-15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5827-E4DA-4BC6-BC88-177EC154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3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2186" y="3276677"/>
            <a:ext cx="3449052" cy="2582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986787" y="3646009"/>
            <a:ext cx="1546739" cy="1134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App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0093" y="1621508"/>
            <a:ext cx="1397820" cy="4924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Design-time Modeling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31841" y="1973811"/>
            <a:ext cx="1260348" cy="391359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Configuration</a:t>
            </a:r>
          </a:p>
          <a:p>
            <a:pPr algn="ctr"/>
            <a:r>
              <a:rPr lang="en-US" sz="1400" dirty="0" smtClean="0"/>
              <a:t>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5523" y="2489105"/>
            <a:ext cx="1246666" cy="41558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 Configuration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059743" y="5057351"/>
            <a:ext cx="1235242" cy="6416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1088" y="3421056"/>
            <a:ext cx="1475873" cy="8225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6787" y="4867789"/>
            <a:ext cx="1320300" cy="968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Reconfiguration and Analysis Engine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10100" y="3230988"/>
            <a:ext cx="179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 System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47697" y="4218426"/>
            <a:ext cx="0" cy="8137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298404" y="5629302"/>
            <a:ext cx="7613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9947" y="4665992"/>
            <a:ext cx="63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</a:t>
            </a:r>
            <a:r>
              <a:rPr lang="en-US" sz="1000" b="1" dirty="0" smtClean="0"/>
              <a:t>pdate/Query</a:t>
            </a:r>
            <a:endParaRPr lang="en-US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2062501" y="3803830"/>
            <a:ext cx="1041064" cy="585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Component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14901" y="3956230"/>
            <a:ext cx="1041064" cy="585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Component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7301" y="4108630"/>
            <a:ext cx="1041064" cy="5858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1</a:t>
            </a:r>
          </a:p>
        </p:txBody>
      </p:sp>
      <p:cxnSp>
        <p:nvCxnSpPr>
          <p:cNvPr id="45" name="Elbow Connector 44"/>
          <p:cNvCxnSpPr>
            <a:endCxn id="9" idx="2"/>
          </p:cNvCxnSpPr>
          <p:nvPr/>
        </p:nvCxnSpPr>
        <p:spPr>
          <a:xfrm flipV="1">
            <a:off x="3533526" y="4243579"/>
            <a:ext cx="1015499" cy="29847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06811" y="4199539"/>
            <a:ext cx="77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Periodic monitoring</a:t>
            </a:r>
            <a:endParaRPr 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229747" y="4925578"/>
            <a:ext cx="924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Query current state and update new configuration</a:t>
            </a:r>
            <a:endParaRPr lang="en-US" sz="1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87644" y="891210"/>
            <a:ext cx="580608" cy="544019"/>
            <a:chOff x="1942187" y="1902700"/>
            <a:chExt cx="753516" cy="814885"/>
          </a:xfrm>
        </p:grpSpPr>
        <p:sp>
          <p:nvSpPr>
            <p:cNvPr id="96" name="Rectangle 95"/>
            <p:cNvSpPr/>
            <p:nvPr/>
          </p:nvSpPr>
          <p:spPr>
            <a:xfrm>
              <a:off x="1942187" y="1902700"/>
              <a:ext cx="735170" cy="7547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cdn3.iconfinder.com/data/icons/mobipeople/512/admin_add_user_edit_delete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851" y="1968733"/>
              <a:ext cx="748852" cy="748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Elbow Connector 83"/>
          <p:cNvCxnSpPr>
            <a:cxnSpLocks/>
            <a:stCxn id="4" idx="3"/>
            <a:endCxn id="6" idx="1"/>
          </p:cNvCxnSpPr>
          <p:nvPr/>
        </p:nvCxnSpPr>
        <p:spPr>
          <a:xfrm>
            <a:off x="3367913" y="1867748"/>
            <a:ext cx="977610" cy="829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cxnSpLocks/>
            <a:stCxn id="1026" idx="3"/>
            <a:endCxn id="4" idx="0"/>
          </p:cNvCxnSpPr>
          <p:nvPr/>
        </p:nvCxnSpPr>
        <p:spPr>
          <a:xfrm>
            <a:off x="2568252" y="1185262"/>
            <a:ext cx="100751" cy="4362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cxnSpLocks/>
            <a:stCxn id="6" idx="2"/>
            <a:endCxn id="53" idx="3"/>
          </p:cNvCxnSpPr>
          <p:nvPr/>
        </p:nvCxnSpPr>
        <p:spPr>
          <a:xfrm rot="5400000" flipH="1">
            <a:off x="4119683" y="2055518"/>
            <a:ext cx="97404" cy="1600943"/>
          </a:xfrm>
          <a:prstGeom prst="bentConnector4">
            <a:avLst>
              <a:gd name="adj1" fmla="val -234693"/>
              <a:gd name="adj2" fmla="val 6946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cxnSpLocks/>
            <a:stCxn id="4" idx="2"/>
            <a:endCxn id="53" idx="0"/>
          </p:cNvCxnSpPr>
          <p:nvPr/>
        </p:nvCxnSpPr>
        <p:spPr>
          <a:xfrm rot="5400000">
            <a:off x="2487446" y="2295545"/>
            <a:ext cx="3631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70091" y="2477103"/>
            <a:ext cx="1397822" cy="6603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Design-time Network and Timing Analysis</a:t>
            </a:r>
          </a:p>
        </p:txBody>
      </p:sp>
      <p:cxnSp>
        <p:nvCxnSpPr>
          <p:cNvPr id="57" name="Elbow Connector 56"/>
          <p:cNvCxnSpPr>
            <a:cxnSpLocks/>
            <a:stCxn id="4" idx="3"/>
            <a:endCxn id="5" idx="0"/>
          </p:cNvCxnSpPr>
          <p:nvPr/>
        </p:nvCxnSpPr>
        <p:spPr>
          <a:xfrm>
            <a:off x="3367913" y="1867748"/>
            <a:ext cx="1594102" cy="1060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cxnSpLocks/>
            <a:stCxn id="6" idx="3"/>
            <a:endCxn id="8" idx="3"/>
          </p:cNvCxnSpPr>
          <p:nvPr/>
        </p:nvCxnSpPr>
        <p:spPr>
          <a:xfrm flipH="1">
            <a:off x="5294985" y="2696898"/>
            <a:ext cx="297204" cy="2681295"/>
          </a:xfrm>
          <a:prstGeom prst="bentConnector3">
            <a:avLst>
              <a:gd name="adj1" fmla="val -769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cxnSpLocks/>
            <a:stCxn id="5" idx="3"/>
            <a:endCxn id="8" idx="3"/>
          </p:cNvCxnSpPr>
          <p:nvPr/>
        </p:nvCxnSpPr>
        <p:spPr>
          <a:xfrm flipH="1">
            <a:off x="5294985" y="2169491"/>
            <a:ext cx="297204" cy="3208702"/>
          </a:xfrm>
          <a:prstGeom prst="bentConnector3">
            <a:avLst>
              <a:gd name="adj1" fmla="val -769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65195" y="778193"/>
            <a:ext cx="262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Software</a:t>
            </a:r>
            <a:r>
              <a:rPr lang="en-US" sz="1000" b="1" dirty="0"/>
              <a:t> </a:t>
            </a:r>
            <a:r>
              <a:rPr lang="en-US" sz="1000" b="1" dirty="0" smtClean="0"/>
              <a:t>Model</a:t>
            </a:r>
            <a:endParaRPr lang="en-US" sz="1000" b="1" dirty="0"/>
          </a:p>
          <a:p>
            <a:r>
              <a:rPr lang="en-US" sz="1000" b="1" dirty="0" smtClean="0"/>
              <a:t>System</a:t>
            </a:r>
            <a:r>
              <a:rPr lang="en-US" sz="1000" b="1" dirty="0"/>
              <a:t> </a:t>
            </a:r>
            <a:r>
              <a:rPr lang="en-US" sz="1000" b="1" dirty="0" smtClean="0"/>
              <a:t>Model</a:t>
            </a:r>
            <a:endParaRPr lang="en-US" sz="1000" b="1" dirty="0"/>
          </a:p>
          <a:p>
            <a:r>
              <a:rPr lang="en-US" sz="1000" b="1" dirty="0" smtClean="0"/>
              <a:t>Software and</a:t>
            </a:r>
            <a:r>
              <a:rPr lang="en-US" sz="1000" b="1" dirty="0"/>
              <a:t> </a:t>
            </a:r>
            <a:r>
              <a:rPr lang="en-US" sz="1000" b="1" dirty="0" smtClean="0"/>
              <a:t>System</a:t>
            </a:r>
            <a:r>
              <a:rPr lang="en-US" sz="1000" b="1" dirty="0"/>
              <a:t> </a:t>
            </a:r>
            <a:r>
              <a:rPr lang="en-US" sz="1000" b="1" dirty="0" smtClean="0"/>
              <a:t>Constraints and Goals</a:t>
            </a:r>
          </a:p>
          <a:p>
            <a:r>
              <a:rPr lang="en-US" sz="1000" b="1" dirty="0" smtClean="0"/>
              <a:t>Initial</a:t>
            </a:r>
            <a:r>
              <a:rPr lang="en-US" sz="1000" b="1" dirty="0"/>
              <a:t> </a:t>
            </a:r>
            <a:r>
              <a:rPr lang="en-US" sz="1000" b="1" dirty="0" smtClean="0"/>
              <a:t>Configuratio</a:t>
            </a:r>
            <a:r>
              <a:rPr lang="en-US" sz="1000" b="1" dirty="0"/>
              <a:t>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774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8</cp:revision>
  <dcterms:created xsi:type="dcterms:W3CDTF">2015-02-15T03:13:57Z</dcterms:created>
  <dcterms:modified xsi:type="dcterms:W3CDTF">2015-02-15T19:38:05Z</dcterms:modified>
</cp:coreProperties>
</file>