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3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3769" y="826726"/>
            <a:ext cx="6074532" cy="3945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831235" y="1190334"/>
            <a:ext cx="1235242" cy="6416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6670" y="1099915"/>
            <a:ext cx="1475873" cy="8225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Manager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80744" y="771051"/>
            <a:ext cx="179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Reconfiguration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1709" y="1656406"/>
            <a:ext cx="144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System or component fault detected</a:t>
            </a:r>
            <a:endParaRPr lang="en-US" sz="1000" b="1" dirty="0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2255464" y="1697533"/>
            <a:ext cx="1255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4941660" y="1618744"/>
            <a:ext cx="1032072" cy="400110"/>
            <a:chOff x="4941660" y="1462600"/>
            <a:chExt cx="1032072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4941660" y="1462600"/>
              <a:ext cx="1032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Update detected fault</a:t>
              </a:r>
              <a:r>
                <a:rPr lang="en-US" sz="1000" b="1" dirty="0"/>
                <a:t>s</a:t>
              </a:r>
              <a:endParaRPr lang="en-US" sz="1000" b="1" dirty="0"/>
            </a:p>
          </p:txBody>
        </p:sp>
        <p:cxnSp>
          <p:nvCxnSpPr>
            <p:cNvPr id="11" name="Elbow Connector 10"/>
            <p:cNvCxnSpPr>
              <a:cxnSpLocks/>
              <a:stCxn id="9" idx="3"/>
              <a:endCxn id="8" idx="1"/>
            </p:cNvCxnSpPr>
            <p:nvPr/>
          </p:nvCxnSpPr>
          <p:spPr>
            <a:xfrm flipV="1">
              <a:off x="4972543" y="1511176"/>
              <a:ext cx="85869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ounded Rectangle 14"/>
          <p:cNvSpPr/>
          <p:nvPr/>
        </p:nvSpPr>
        <p:spPr>
          <a:xfrm>
            <a:off x="2330647" y="2248240"/>
            <a:ext cx="4632377" cy="2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17396" y="2279339"/>
            <a:ext cx="167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Reconfiguration Engine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1036" y="2799629"/>
            <a:ext cx="1880397" cy="4303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 Configuration Constraints Solver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31235" y="3495821"/>
            <a:ext cx="106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Configuration Candidate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46428" y="3992409"/>
            <a:ext cx="1880397" cy="4303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Timing Constraints Analysis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448093" y="3484114"/>
            <a:ext cx="1880397" cy="4303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 Constraints Analysis</a:t>
            </a:r>
            <a:endParaRPr lang="en-US" sz="1400" dirty="0"/>
          </a:p>
        </p:txBody>
      </p:sp>
      <p:cxnSp>
        <p:nvCxnSpPr>
          <p:cNvPr id="54" name="Elbow Connector 53"/>
          <p:cNvCxnSpPr>
            <a:cxnSpLocks/>
            <a:stCxn id="24" idx="2"/>
            <a:endCxn id="51" idx="3"/>
          </p:cNvCxnSpPr>
          <p:nvPr/>
        </p:nvCxnSpPr>
        <p:spPr>
          <a:xfrm rot="5400000">
            <a:off x="5345205" y="3213253"/>
            <a:ext cx="469316" cy="5027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cxnSpLocks/>
            <a:stCxn id="24" idx="2"/>
            <a:endCxn id="42" idx="3"/>
          </p:cNvCxnSpPr>
          <p:nvPr/>
        </p:nvCxnSpPr>
        <p:spPr>
          <a:xfrm rot="5400000">
            <a:off x="5090225" y="3466567"/>
            <a:ext cx="977611" cy="5044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cxnSpLocks/>
            <a:stCxn id="51" idx="1"/>
            <a:endCxn id="36" idx="1"/>
          </p:cNvCxnSpPr>
          <p:nvPr/>
        </p:nvCxnSpPr>
        <p:spPr>
          <a:xfrm rot="10800000">
            <a:off x="2753263" y="2992679"/>
            <a:ext cx="694831" cy="706605"/>
          </a:xfrm>
          <a:prstGeom prst="bentConnector3">
            <a:avLst>
              <a:gd name="adj1" fmla="val 1329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cxnSpLocks/>
            <a:stCxn id="42" idx="1"/>
            <a:endCxn id="36" idx="1"/>
          </p:cNvCxnSpPr>
          <p:nvPr/>
        </p:nvCxnSpPr>
        <p:spPr>
          <a:xfrm rot="10800000">
            <a:off x="2753262" y="2992678"/>
            <a:ext cx="693166" cy="1214900"/>
          </a:xfrm>
          <a:prstGeom prst="bentConnector3">
            <a:avLst>
              <a:gd name="adj1" fmla="val 1329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753262" y="2696713"/>
            <a:ext cx="591930" cy="591930"/>
            <a:chOff x="3019284" y="2714062"/>
            <a:chExt cx="591930" cy="591930"/>
          </a:xfrm>
        </p:grpSpPr>
        <p:sp>
          <p:nvSpPr>
            <p:cNvPr id="36" name="Diamond 35"/>
            <p:cNvSpPr/>
            <p:nvPr/>
          </p:nvSpPr>
          <p:spPr>
            <a:xfrm>
              <a:off x="3019284" y="2714062"/>
              <a:ext cx="591930" cy="59193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30226" y="2781240"/>
              <a:ext cx="4119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bg1"/>
                  </a:solidFill>
                </a:rPr>
                <a:t>Yes</a:t>
              </a:r>
              <a:endParaRPr lang="en-US" sz="1100" dirty="0">
                <a:solidFill>
                  <a:schemeClr val="bg1"/>
                </a:solidFill>
              </a:endParaRPr>
            </a:p>
            <a:p>
              <a:pPr algn="l"/>
              <a:r>
                <a:rPr lang="en-US" sz="1100" dirty="0" smtClean="0">
                  <a:solidFill>
                    <a:schemeClr val="bg1"/>
                  </a:solidFill>
                </a:rPr>
                <a:t>No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Elbow Connector 95"/>
          <p:cNvCxnSpPr>
            <a:cxnSpLocks/>
            <a:stCxn id="36" idx="0"/>
            <a:endCxn id="24" idx="1"/>
          </p:cNvCxnSpPr>
          <p:nvPr/>
        </p:nvCxnSpPr>
        <p:spPr>
          <a:xfrm rot="16200000" flipH="1">
            <a:off x="3811088" y="1934851"/>
            <a:ext cx="318085" cy="1841809"/>
          </a:xfrm>
          <a:prstGeom prst="bentConnector4">
            <a:avLst>
              <a:gd name="adj1" fmla="val -39141"/>
              <a:gd name="adj2" fmla="val 790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cxnSpLocks/>
            <a:stCxn id="36" idx="2"/>
            <a:endCxn id="24" idx="1"/>
          </p:cNvCxnSpPr>
          <p:nvPr/>
        </p:nvCxnSpPr>
        <p:spPr>
          <a:xfrm rot="5400000" flipH="1" flipV="1">
            <a:off x="3833208" y="2230816"/>
            <a:ext cx="273845" cy="1841809"/>
          </a:xfrm>
          <a:prstGeom prst="bentConnector4">
            <a:avLst>
              <a:gd name="adj1" fmla="val -53912"/>
              <a:gd name="adj2" fmla="val 790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668689" y="1832017"/>
            <a:ext cx="1352590" cy="967612"/>
            <a:chOff x="6396880" y="1832017"/>
            <a:chExt cx="1352590" cy="967612"/>
          </a:xfrm>
        </p:grpSpPr>
        <p:cxnSp>
          <p:nvCxnSpPr>
            <p:cNvPr id="106" name="Elbow Connector 105"/>
            <p:cNvCxnSpPr>
              <a:cxnSpLocks/>
              <a:stCxn id="8" idx="2"/>
            </p:cNvCxnSpPr>
            <p:nvPr/>
          </p:nvCxnSpPr>
          <p:spPr>
            <a:xfrm rot="16200000" flipH="1">
              <a:off x="5965050" y="2315822"/>
              <a:ext cx="96761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396880" y="1848129"/>
              <a:ext cx="1352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Current</a:t>
              </a:r>
              <a:r>
                <a:rPr lang="en-US" sz="1000" b="1" dirty="0"/>
                <a:t> </a:t>
              </a:r>
              <a:r>
                <a:rPr lang="en-US" sz="1000" b="1" dirty="0" smtClean="0"/>
                <a:t>Configuration</a:t>
              </a:r>
              <a:r>
                <a:rPr lang="en-US" sz="1000" b="1" dirty="0"/>
                <a:t> </a:t>
              </a:r>
              <a:r>
                <a:rPr lang="en-US" sz="1000" b="1" dirty="0" smtClean="0"/>
                <a:t>and</a:t>
              </a:r>
              <a:r>
                <a:rPr lang="en-US" sz="1000" b="1" dirty="0"/>
                <a:t> </a:t>
              </a:r>
              <a:r>
                <a:rPr lang="en-US" sz="1000" b="1" dirty="0" smtClean="0"/>
                <a:t>Constraint</a:t>
              </a:r>
              <a:r>
                <a:rPr lang="en-US" sz="1000" b="1" dirty="0"/>
                <a:t>s</a:t>
              </a:r>
              <a:endParaRPr lang="en-US" sz="1000" b="1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586611" y="1832017"/>
            <a:ext cx="920917" cy="955006"/>
            <a:chOff x="5593309" y="1835401"/>
            <a:chExt cx="920917" cy="955006"/>
          </a:xfrm>
        </p:grpSpPr>
        <p:cxnSp>
          <p:nvCxnSpPr>
            <p:cNvPr id="122" name="Elbow Connector 121"/>
            <p:cNvCxnSpPr>
              <a:cxnSpLocks/>
              <a:endCxn id="8" idx="2"/>
            </p:cNvCxnSpPr>
            <p:nvPr/>
          </p:nvCxnSpPr>
          <p:spPr>
            <a:xfrm rot="16200000" flipV="1">
              <a:off x="5978052" y="2312903"/>
              <a:ext cx="955006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593309" y="1902292"/>
              <a:ext cx="92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b="1" dirty="0" smtClean="0"/>
                <a:t>New</a:t>
              </a:r>
            </a:p>
            <a:p>
              <a:pPr algn="r"/>
              <a:r>
                <a:rPr lang="en-US" sz="1000" b="1" dirty="0" smtClean="0"/>
                <a:t>Configuration</a:t>
              </a:r>
              <a:endParaRPr lang="en-US" sz="1000" b="1" dirty="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056349" y="2537882"/>
            <a:ext cx="14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Send New Configuration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049225" y="3173628"/>
            <a:ext cx="1503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Compute new Candidate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4561" y="3735515"/>
            <a:ext cx="106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Analysis Passed?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936030" y="1112585"/>
            <a:ext cx="1032072" cy="400110"/>
            <a:chOff x="4936030" y="1156556"/>
            <a:chExt cx="1032072" cy="400110"/>
          </a:xfrm>
        </p:grpSpPr>
        <p:sp>
          <p:nvSpPr>
            <p:cNvPr id="142" name="TextBox 141"/>
            <p:cNvSpPr txBox="1"/>
            <p:nvPr/>
          </p:nvSpPr>
          <p:spPr>
            <a:xfrm>
              <a:off x="4936030" y="1156556"/>
              <a:ext cx="1032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Get New Configuration</a:t>
              </a:r>
              <a:endParaRPr lang="en-US" sz="1000" b="1" dirty="0"/>
            </a:p>
          </p:txBody>
        </p:sp>
        <p:cxnSp>
          <p:nvCxnSpPr>
            <p:cNvPr id="143" name="Elbow Connector 142"/>
            <p:cNvCxnSpPr>
              <a:cxnSpLocks/>
              <a:stCxn id="8" idx="1"/>
              <a:endCxn id="9" idx="3"/>
            </p:cNvCxnSpPr>
            <p:nvPr/>
          </p:nvCxnSpPr>
          <p:spPr>
            <a:xfrm rot="10800000" flipV="1">
              <a:off x="4972543" y="1555146"/>
              <a:ext cx="85869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2186066" y="1190334"/>
            <a:ext cx="146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Deploy New Configuration</a:t>
            </a:r>
            <a:endParaRPr lang="en-US" sz="1000" b="1" dirty="0"/>
          </a:p>
        </p:txBody>
      </p:sp>
      <p:cxnSp>
        <p:nvCxnSpPr>
          <p:cNvPr id="154" name="Elbow Connector 153"/>
          <p:cNvCxnSpPr>
            <a:cxnSpLocks/>
          </p:cNvCxnSpPr>
          <p:nvPr/>
        </p:nvCxnSpPr>
        <p:spPr>
          <a:xfrm rot="10800000" flipV="1">
            <a:off x="2255464" y="1553560"/>
            <a:ext cx="1255018" cy="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9</cp:revision>
  <dcterms:created xsi:type="dcterms:W3CDTF">2015-02-15T03:13:57Z</dcterms:created>
  <dcterms:modified xsi:type="dcterms:W3CDTF">2015-02-15T17:45:51Z</dcterms:modified>
</cp:coreProperties>
</file>