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69C91-A399-4FEE-AE90-C91181841F09}" type="datetimeFigureOut">
              <a:rPr lang="en-US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E600-8600-4301-983C-CC92E7732E9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E600-8600-4301-983C-CC92E7732E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34A3-F9A5-44BB-B538-F135DC18485D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6CBC-1512-43E3-9A34-7B1AD94A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108960" y="1872343"/>
            <a:ext cx="2464526" cy="155883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5869578" y="2501537"/>
            <a:ext cx="374468" cy="300446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2386150" y="2501537"/>
            <a:ext cx="374468" cy="300446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4" idx="1"/>
          </p:cNvCxnSpPr>
          <p:nvPr/>
        </p:nvCxnSpPr>
        <p:spPr>
          <a:xfrm>
            <a:off x="2760618" y="2651760"/>
            <a:ext cx="3483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73486" y="2651760"/>
            <a:ext cx="2960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7671435" y="1872343"/>
            <a:ext cx="2464526" cy="155883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10432053" y="2501537"/>
            <a:ext cx="374468" cy="300446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>
            <a:off x="6948625" y="2501537"/>
            <a:ext cx="374468" cy="300446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323093" y="2651760"/>
            <a:ext cx="3483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13" idx="1"/>
          </p:cNvCxnSpPr>
          <p:nvPr/>
        </p:nvCxnSpPr>
        <p:spPr>
          <a:xfrm>
            <a:off x="10135961" y="2651760"/>
            <a:ext cx="2960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14" idx="1"/>
          </p:cNvCxnSpPr>
          <p:nvPr/>
        </p:nvCxnSpPr>
        <p:spPr>
          <a:xfrm>
            <a:off x="6244046" y="2651760"/>
            <a:ext cx="854802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6" idx="1"/>
          </p:cNvCxnSpPr>
          <p:nvPr/>
        </p:nvCxnSpPr>
        <p:spPr>
          <a:xfrm flipH="1">
            <a:off x="2536373" y="2651760"/>
            <a:ext cx="8270148" cy="12700"/>
          </a:xfrm>
          <a:prstGeom prst="bentConnector5">
            <a:avLst>
              <a:gd name="adj1" fmla="val -2764"/>
              <a:gd name="adj2" fmla="val -12392142"/>
              <a:gd name="adj3" fmla="val 102764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108960" y="4758418"/>
            <a:ext cx="2464526" cy="155883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>
            <a:off x="5869578" y="5387612"/>
            <a:ext cx="374468" cy="300446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3"/>
            <a:endCxn id="31" idx="1"/>
          </p:cNvCxnSpPr>
          <p:nvPr/>
        </p:nvCxnSpPr>
        <p:spPr>
          <a:xfrm>
            <a:off x="5573486" y="5537835"/>
            <a:ext cx="2960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7671435" y="4758418"/>
            <a:ext cx="2464526" cy="155883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4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Pentagon 33"/>
          <p:cNvSpPr/>
          <p:nvPr/>
        </p:nvSpPr>
        <p:spPr>
          <a:xfrm>
            <a:off x="10432053" y="5387612"/>
            <a:ext cx="374468" cy="300446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3"/>
            <a:endCxn id="34" idx="1"/>
          </p:cNvCxnSpPr>
          <p:nvPr/>
        </p:nvCxnSpPr>
        <p:spPr>
          <a:xfrm>
            <a:off x="10135961" y="5537835"/>
            <a:ext cx="2960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3"/>
            <a:endCxn id="14" idx="1"/>
          </p:cNvCxnSpPr>
          <p:nvPr/>
        </p:nvCxnSpPr>
        <p:spPr>
          <a:xfrm flipV="1">
            <a:off x="6244046" y="2651760"/>
            <a:ext cx="854802" cy="288607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4" idx="3"/>
            <a:endCxn id="14" idx="1"/>
          </p:cNvCxnSpPr>
          <p:nvPr/>
        </p:nvCxnSpPr>
        <p:spPr>
          <a:xfrm flipH="1" flipV="1">
            <a:off x="7098848" y="2651760"/>
            <a:ext cx="3707673" cy="2886075"/>
          </a:xfrm>
          <a:prstGeom prst="bentConnector5">
            <a:avLst>
              <a:gd name="adj1" fmla="val -6166"/>
              <a:gd name="adj2" fmla="val 50000"/>
              <a:gd name="adj3" fmla="val 10616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ddos_receiver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221" y="2295422"/>
            <a:ext cx="946939" cy="710326"/>
          </a:xfrm>
          <a:prstGeom prst="rect">
            <a:avLst/>
          </a:prstGeom>
        </p:spPr>
      </p:pic>
      <p:pic>
        <p:nvPicPr>
          <p:cNvPr id="3" name="Picture 2" descr="ddos_sender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137" y="2286053"/>
            <a:ext cx="958671" cy="717603"/>
          </a:xfrm>
          <a:prstGeom prst="rect">
            <a:avLst/>
          </a:prstGeom>
        </p:spPr>
      </p:pic>
      <p:pic>
        <p:nvPicPr>
          <p:cNvPr id="7" name="Picture 6" descr="ddos_sende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311" y="2295422"/>
            <a:ext cx="979530" cy="731732"/>
          </a:xfrm>
          <a:prstGeom prst="rect">
            <a:avLst/>
          </a:prstGeom>
        </p:spPr>
      </p:pic>
      <p:pic>
        <p:nvPicPr>
          <p:cNvPr id="25" name="Picture 24" descr="ddos_receiver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82" y="2286053"/>
            <a:ext cx="946939" cy="710326"/>
          </a:xfrm>
          <a:prstGeom prst="rect">
            <a:avLst/>
          </a:prstGeom>
        </p:spPr>
      </p:pic>
      <p:pic>
        <p:nvPicPr>
          <p:cNvPr id="10" name="Picture 9" descr="ddos_sende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18" y="5112840"/>
            <a:ext cx="1525519" cy="1145560"/>
          </a:xfrm>
          <a:prstGeom prst="rect">
            <a:avLst/>
          </a:prstGeom>
        </p:spPr>
      </p:pic>
      <p:pic>
        <p:nvPicPr>
          <p:cNvPr id="11" name="Picture 10" descr="ddos_sender_2_hop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300" y="5113338"/>
            <a:ext cx="1547094" cy="11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Emfinger</dc:creator>
  <cp:lastModifiedBy>William Emfinger</cp:lastModifiedBy>
  <cp:revision>8</cp:revision>
  <dcterms:created xsi:type="dcterms:W3CDTF">2015-09-04T01:39:59Z</dcterms:created>
  <dcterms:modified xsi:type="dcterms:W3CDTF">2015-09-04T04:32:35Z</dcterms:modified>
</cp:coreProperties>
</file>