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14" y="2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506734" y="3700751"/>
            <a:ext cx="1673707"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a:t>
            </a:r>
            <a:r>
              <a:rPr lang="en-US" dirty="0" smtClean="0"/>
              <a:t>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sp>
        <p:nvSpPr>
          <p:cNvPr id="27" name="Right Arrow 26"/>
          <p:cNvSpPr/>
          <p:nvPr/>
        </p:nvSpPr>
        <p:spPr>
          <a:xfrm>
            <a:off x="3340573"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p:cNvGrpSpPr/>
          <p:nvPr/>
        </p:nvGrpSpPr>
        <p:grpSpPr>
          <a:xfrm>
            <a:off x="3692810" y="2951814"/>
            <a:ext cx="1778820" cy="363978"/>
            <a:chOff x="3683543" y="2951814"/>
            <a:chExt cx="1778820" cy="363978"/>
          </a:xfrm>
        </p:grpSpPr>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849907" y="2969641"/>
              <a:ext cx="1446091" cy="338515"/>
              <a:chOff x="3867326" y="2964620"/>
              <a:chExt cx="1446091" cy="338515"/>
            </a:xfrm>
          </p:grpSpPr>
          <p:sp>
            <p:nvSpPr>
              <p:cNvPr id="43" name="Rectangle 42"/>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31" name="Rounded Rectangle 30"/>
          <p:cNvSpPr/>
          <p:nvPr/>
        </p:nvSpPr>
        <p:spPr>
          <a:xfrm>
            <a:off x="2908113" y="3701924"/>
            <a:ext cx="1435287" cy="14466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a:t>
            </a:r>
            <a:r>
              <a:rPr lang="en-US" dirty="0" smtClean="0"/>
              <a:t>Deadline Monitor</a:t>
            </a:r>
            <a:endParaRPr lang="en-US" dirty="0"/>
          </a:p>
        </p:txBody>
      </p:sp>
      <p:sp>
        <p:nvSpPr>
          <p:cNvPr id="32" name="Right Arrow 31"/>
          <p:cNvSpPr/>
          <p:nvPr/>
        </p:nvSpPr>
        <p:spPr>
          <a:xfrm>
            <a:off x="5465588"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6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29200" y="5948248"/>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p>
        </p:txBody>
      </p:sp>
      <p:sp>
        <p:nvSpPr>
          <p:cNvPr id="5" name="Rounded Rectangle 4"/>
          <p:cNvSpPr/>
          <p:nvPr/>
        </p:nvSpPr>
        <p:spPr>
          <a:xfrm>
            <a:off x="6553200" y="3505200"/>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p>
        </p:txBody>
      </p:sp>
      <p:sp>
        <p:nvSpPr>
          <p:cNvPr id="7" name="Rounded Rectangle 6"/>
          <p:cNvSpPr/>
          <p:nvPr/>
        </p:nvSpPr>
        <p:spPr>
          <a:xfrm>
            <a:off x="6659650" y="4478781"/>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p>
        </p:txBody>
      </p:sp>
      <p:cxnSp>
        <p:nvCxnSpPr>
          <p:cNvPr id="15" name="Elbow Connector 14"/>
          <p:cNvCxnSpPr/>
          <p:nvPr/>
        </p:nvCxnSpPr>
        <p:spPr>
          <a:xfrm>
            <a:off x="5076130" y="3322332"/>
            <a:ext cx="1734940" cy="1828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a:endCxn id="5" idx="0"/>
          </p:cNvCxnSpPr>
          <p:nvPr/>
        </p:nvCxnSpPr>
        <p:spPr>
          <a:xfrm>
            <a:off x="5333999" y="2350224"/>
            <a:ext cx="1734940" cy="115497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7068939" y="4119481"/>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1374029"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a:t>
              </a:r>
            </a:p>
            <a:p>
              <a:pPr algn="ctr"/>
              <a:r>
                <a:rPr lang="en-US" dirty="0" smtClean="0"/>
                <a:t>priority</a:t>
              </a:r>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a:t>
              </a:r>
            </a:p>
            <a:p>
              <a:pPr algn="ctr"/>
              <a:r>
                <a:rPr lang="en-US" dirty="0" smtClean="0"/>
                <a:t>priority</a:t>
              </a:r>
            </a:p>
          </p:txBody>
        </p:sp>
        <p:sp>
          <p:nvSpPr>
            <p:cNvPr id="39" name="Rounded Rectangle 38"/>
            <p:cNvSpPr/>
            <p:nvPr/>
          </p:nvSpPr>
          <p:spPr>
            <a:xfrm>
              <a:off x="4038599" y="3675267"/>
              <a:ext cx="1374029" cy="668133"/>
            </a:xfrm>
            <a:prstGeom prst="round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Application</a:t>
              </a:r>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5"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5333999" y="4294440"/>
            <a:ext cx="339264" cy="165380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5934854" y="4814161"/>
            <a:ext cx="872497" cy="139567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342</Words>
  <Application>Microsoft Office PowerPoint</Application>
  <PresentationFormat>On-screen Show (4:3)</PresentationFormat>
  <Paragraphs>215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53</cp:revision>
  <dcterms:created xsi:type="dcterms:W3CDTF">2014-02-02T14:25:07Z</dcterms:created>
  <dcterms:modified xsi:type="dcterms:W3CDTF">2015-09-27T20:34:12Z</dcterms:modified>
</cp:coreProperties>
</file>