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3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0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3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7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7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2015-09-16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9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2015-09-16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4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2015-09-16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9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4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4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09854-399E-4080-871F-4892A4C17278}" type="datetimeFigureOut">
              <a:rPr lang="en-US" smtClean="0"/>
              <a:t>2015-09-16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494871" y="881352"/>
            <a:ext cx="4191000" cy="518159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Middleware Framework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69143" y="985853"/>
            <a:ext cx="3657600" cy="454369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59643" y="1214454"/>
            <a:ext cx="3276600" cy="1066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Component Operation</a:t>
            </a:r>
          </a:p>
          <a:p>
            <a:pPr algn="ctr"/>
            <a:r>
              <a:rPr lang="en-US" smtClean="0"/>
              <a:t> </a:t>
            </a:r>
            <a:r>
              <a:rPr lang="en-US" dirty="0" smtClean="0"/>
              <a:t>Executor Code</a:t>
            </a:r>
          </a:p>
          <a:p>
            <a:pPr algn="ctr"/>
            <a:r>
              <a:rPr lang="en-US" dirty="0" smtClean="0"/>
              <a:t>[Business Logic]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961241" y="3700751"/>
            <a:ext cx="1219200" cy="1447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Timers </a:t>
            </a:r>
          </a:p>
          <a:p>
            <a:pPr algn="ctr"/>
            <a:r>
              <a:rPr lang="en-US" dirty="0" smtClean="0"/>
              <a:t>&amp;</a:t>
            </a:r>
          </a:p>
          <a:p>
            <a:pPr algn="ctr"/>
            <a:r>
              <a:rPr lang="en-US" dirty="0" smtClean="0"/>
              <a:t>State Variables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08113" y="4491053"/>
            <a:ext cx="1905000" cy="6574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Network QoS Arbiter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19820" y="2425890"/>
            <a:ext cx="3127083" cy="1066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Scheduling Queue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" name="Chevron 17"/>
          <p:cNvSpPr/>
          <p:nvPr/>
        </p:nvSpPr>
        <p:spPr>
          <a:xfrm>
            <a:off x="7156086" y="1948151"/>
            <a:ext cx="762000" cy="48550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Pentagon 18"/>
          <p:cNvSpPr/>
          <p:nvPr/>
        </p:nvSpPr>
        <p:spPr>
          <a:xfrm>
            <a:off x="1074237" y="1948150"/>
            <a:ext cx="838200" cy="485504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1272359" y="4491054"/>
            <a:ext cx="419100" cy="457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886" y="4216734"/>
            <a:ext cx="1352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Connector 21"/>
          <p:cNvCxnSpPr>
            <a:stCxn id="19" idx="3"/>
          </p:cNvCxnSpPr>
          <p:nvPr/>
        </p:nvCxnSpPr>
        <p:spPr>
          <a:xfrm>
            <a:off x="1912437" y="2190902"/>
            <a:ext cx="8567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6"/>
          </p:cNvCxnSpPr>
          <p:nvPr/>
        </p:nvCxnSpPr>
        <p:spPr>
          <a:xfrm>
            <a:off x="1691459" y="4719654"/>
            <a:ext cx="10776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426744" y="4606443"/>
            <a:ext cx="1186542" cy="0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18" idx="1"/>
          </p:cNvCxnSpPr>
          <p:nvPr/>
        </p:nvCxnSpPr>
        <p:spPr>
          <a:xfrm flipH="1" flipV="1">
            <a:off x="6426743" y="2190902"/>
            <a:ext cx="97209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6775086" y="133855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Publisher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64390" y="133855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Subscriber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55137" y="390797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Server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40400" y="384600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Client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3683543" y="2951814"/>
            <a:ext cx="1778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683543" y="3317574"/>
            <a:ext cx="1778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3356970" y="3035634"/>
            <a:ext cx="381001" cy="1513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388052" y="3052891"/>
            <a:ext cx="381001" cy="1513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867326" y="2967052"/>
            <a:ext cx="291371" cy="3385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158697" y="2969949"/>
            <a:ext cx="291371" cy="3385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444686" y="2967054"/>
            <a:ext cx="291371" cy="3385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36057" y="2969949"/>
            <a:ext cx="291371" cy="3385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034142" y="2959290"/>
            <a:ext cx="291371" cy="3385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908113" y="3701924"/>
            <a:ext cx="1905000" cy="6574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Operation Deadline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9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lowchart: Merge 97"/>
          <p:cNvSpPr/>
          <p:nvPr/>
        </p:nvSpPr>
        <p:spPr>
          <a:xfrm rot="10209757">
            <a:off x="6569876" y="827750"/>
            <a:ext cx="1366739" cy="2363157"/>
          </a:xfrm>
          <a:prstGeom prst="flowChartMerg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Merge 99"/>
          <p:cNvSpPr/>
          <p:nvPr/>
        </p:nvSpPr>
        <p:spPr>
          <a:xfrm rot="9900000">
            <a:off x="1246155" y="1239759"/>
            <a:ext cx="1256930" cy="2312503"/>
          </a:xfrm>
          <a:prstGeom prst="flowChartMerg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Merge 98"/>
          <p:cNvSpPr/>
          <p:nvPr/>
        </p:nvSpPr>
        <p:spPr>
          <a:xfrm rot="8292403">
            <a:off x="2905051" y="2294366"/>
            <a:ext cx="1778328" cy="1690867"/>
          </a:xfrm>
          <a:prstGeom prst="flowChartMerg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Merge 86"/>
          <p:cNvSpPr/>
          <p:nvPr/>
        </p:nvSpPr>
        <p:spPr>
          <a:xfrm rot="10800000">
            <a:off x="5257800" y="2622518"/>
            <a:ext cx="1278014" cy="2939710"/>
          </a:xfrm>
          <a:prstGeom prst="flowChartMerg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5223953" y="5488342"/>
            <a:ext cx="1387136" cy="10858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6781800" y="2913998"/>
            <a:ext cx="1387136" cy="236710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4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1553962" y="3183382"/>
            <a:ext cx="1387136" cy="306501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657600" y="3066867"/>
            <a:ext cx="1387136" cy="217169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13390" y="3657228"/>
            <a:ext cx="1066800" cy="533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714130" y="4571628"/>
            <a:ext cx="1066800" cy="533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714130" y="5562228"/>
            <a:ext cx="10668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817768" y="3572154"/>
            <a:ext cx="1066800" cy="533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6941968" y="3290289"/>
            <a:ext cx="1066800" cy="533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6941968" y="4471389"/>
            <a:ext cx="10668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817768" y="4495432"/>
            <a:ext cx="10668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5378942" y="5822922"/>
            <a:ext cx="10668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</a:t>
            </a:r>
            <a:endParaRPr lang="en-US" sz="1200" dirty="0"/>
          </a:p>
        </p:txBody>
      </p:sp>
      <p:cxnSp>
        <p:nvCxnSpPr>
          <p:cNvPr id="19" name="Curved Connector 18"/>
          <p:cNvCxnSpPr>
            <a:stCxn id="4" idx="3"/>
            <a:endCxn id="11" idx="1"/>
          </p:cNvCxnSpPr>
          <p:nvPr/>
        </p:nvCxnSpPr>
        <p:spPr>
          <a:xfrm flipV="1">
            <a:off x="2780190" y="3838854"/>
            <a:ext cx="1037578" cy="85074"/>
          </a:xfrm>
          <a:prstGeom prst="curvedConnector3">
            <a:avLst/>
          </a:prstGeom>
          <a:ln w="4445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9" idx="3"/>
            <a:endCxn id="11" idx="1"/>
          </p:cNvCxnSpPr>
          <p:nvPr/>
        </p:nvCxnSpPr>
        <p:spPr>
          <a:xfrm flipV="1">
            <a:off x="2780930" y="3838854"/>
            <a:ext cx="1036838" cy="999474"/>
          </a:xfrm>
          <a:prstGeom prst="curvedConnector3">
            <a:avLst/>
          </a:prstGeom>
          <a:ln w="4445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0" idx="3"/>
            <a:endCxn id="14" idx="1"/>
          </p:cNvCxnSpPr>
          <p:nvPr/>
        </p:nvCxnSpPr>
        <p:spPr>
          <a:xfrm flipV="1">
            <a:off x="2780930" y="4762132"/>
            <a:ext cx="1036838" cy="1066796"/>
          </a:xfrm>
          <a:prstGeom prst="curvedConnector3">
            <a:avLst/>
          </a:prstGeom>
          <a:ln w="4445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1" idx="3"/>
            <a:endCxn id="13" idx="1"/>
          </p:cNvCxnSpPr>
          <p:nvPr/>
        </p:nvCxnSpPr>
        <p:spPr>
          <a:xfrm>
            <a:off x="4884568" y="3838854"/>
            <a:ext cx="2057400" cy="899235"/>
          </a:xfrm>
          <a:prstGeom prst="curvedConnector3">
            <a:avLst/>
          </a:prstGeom>
          <a:ln w="4445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1" idx="3"/>
            <a:endCxn id="12" idx="1"/>
          </p:cNvCxnSpPr>
          <p:nvPr/>
        </p:nvCxnSpPr>
        <p:spPr>
          <a:xfrm flipV="1">
            <a:off x="4884568" y="3556989"/>
            <a:ext cx="2057400" cy="281865"/>
          </a:xfrm>
          <a:prstGeom prst="curvedConnector3">
            <a:avLst/>
          </a:prstGeom>
          <a:ln w="4445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4" idx="3"/>
            <a:endCxn id="13" idx="1"/>
          </p:cNvCxnSpPr>
          <p:nvPr/>
        </p:nvCxnSpPr>
        <p:spPr>
          <a:xfrm flipV="1">
            <a:off x="4884568" y="4738089"/>
            <a:ext cx="2057400" cy="24043"/>
          </a:xfrm>
          <a:prstGeom prst="curvedConnector3">
            <a:avLst/>
          </a:prstGeom>
          <a:ln w="4445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3" idx="3"/>
            <a:endCxn id="15" idx="3"/>
          </p:cNvCxnSpPr>
          <p:nvPr/>
        </p:nvCxnSpPr>
        <p:spPr>
          <a:xfrm flipH="1">
            <a:off x="6445742" y="4738089"/>
            <a:ext cx="1563026" cy="1351533"/>
          </a:xfrm>
          <a:prstGeom prst="curvedConnector3">
            <a:avLst>
              <a:gd name="adj1" fmla="val -14625"/>
            </a:avLst>
          </a:prstGeom>
          <a:ln w="4445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5" idx="1"/>
            <a:endCxn id="10" idx="1"/>
          </p:cNvCxnSpPr>
          <p:nvPr/>
        </p:nvCxnSpPr>
        <p:spPr>
          <a:xfrm rot="10800000">
            <a:off x="1714130" y="5828928"/>
            <a:ext cx="3664812" cy="260694"/>
          </a:xfrm>
          <a:prstGeom prst="curvedConnector5">
            <a:avLst>
              <a:gd name="adj1" fmla="val 35445"/>
              <a:gd name="adj2" fmla="val -89993"/>
              <a:gd name="adj3" fmla="val 106238"/>
            </a:avLst>
          </a:prstGeom>
          <a:ln w="4445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endCxn id="4" idx="1"/>
          </p:cNvCxnSpPr>
          <p:nvPr/>
        </p:nvCxnSpPr>
        <p:spPr>
          <a:xfrm>
            <a:off x="762000" y="3923928"/>
            <a:ext cx="951390" cy="12700"/>
          </a:xfrm>
          <a:prstGeom prst="curvedConnector3">
            <a:avLst/>
          </a:prstGeom>
          <a:ln w="44450" cmpd="sng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>
            <a:off x="763111" y="4825628"/>
            <a:ext cx="951390" cy="12700"/>
          </a:xfrm>
          <a:prstGeom prst="curvedConnector3">
            <a:avLst/>
          </a:prstGeom>
          <a:ln w="44450" cmpd="sng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"/>
          <p:cNvSpPr>
            <a:spLocks noChangeAspect="1" noEditPoints="1" noChangeArrowheads="1"/>
          </p:cNvSpPr>
          <p:nvPr/>
        </p:nvSpPr>
        <p:spPr bwMode="auto">
          <a:xfrm>
            <a:off x="3657600" y="478623"/>
            <a:ext cx="1903707" cy="127574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Network</a:t>
            </a:r>
          </a:p>
        </p:txBody>
      </p:sp>
      <p:sp>
        <p:nvSpPr>
          <p:cNvPr id="85" name="Flowchart: Card 84"/>
          <p:cNvSpPr/>
          <p:nvPr/>
        </p:nvSpPr>
        <p:spPr>
          <a:xfrm>
            <a:off x="1256930" y="723900"/>
            <a:ext cx="990600" cy="533400"/>
          </a:xfrm>
          <a:prstGeom prst="flowChartPunchedCar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90" name="Flowchart: Card 89"/>
          <p:cNvSpPr/>
          <p:nvPr/>
        </p:nvSpPr>
        <p:spPr>
          <a:xfrm>
            <a:off x="2457265" y="1989118"/>
            <a:ext cx="990600" cy="533400"/>
          </a:xfrm>
          <a:prstGeom prst="flowChartPunchedCar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91" name="Flowchart: Card 90"/>
          <p:cNvSpPr/>
          <p:nvPr/>
        </p:nvSpPr>
        <p:spPr>
          <a:xfrm>
            <a:off x="5545215" y="2089119"/>
            <a:ext cx="990600" cy="533400"/>
          </a:xfrm>
          <a:prstGeom prst="flowChartPunchedCar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  <a:endParaRPr lang="en-US" dirty="0"/>
          </a:p>
        </p:txBody>
      </p:sp>
      <p:sp>
        <p:nvSpPr>
          <p:cNvPr id="92" name="Flowchart: Card 91"/>
          <p:cNvSpPr/>
          <p:nvPr/>
        </p:nvSpPr>
        <p:spPr>
          <a:xfrm>
            <a:off x="6535815" y="328474"/>
            <a:ext cx="990600" cy="533400"/>
          </a:xfrm>
          <a:prstGeom prst="flowChartPunchedCar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4</a:t>
            </a:r>
            <a:endParaRPr lang="en-US" dirty="0"/>
          </a:p>
        </p:txBody>
      </p:sp>
      <p:sp>
        <p:nvSpPr>
          <p:cNvPr id="86" name="Left-Right Arrow 85"/>
          <p:cNvSpPr/>
          <p:nvPr/>
        </p:nvSpPr>
        <p:spPr>
          <a:xfrm rot="19690196">
            <a:off x="3406061" y="1703987"/>
            <a:ext cx="788594" cy="149502"/>
          </a:xfrm>
          <a:prstGeom prst="left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-Right Arrow 93"/>
          <p:cNvSpPr/>
          <p:nvPr/>
        </p:nvSpPr>
        <p:spPr>
          <a:xfrm>
            <a:off x="2247530" y="924757"/>
            <a:ext cx="1410070" cy="152400"/>
          </a:xfrm>
          <a:prstGeom prst="left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Left-Right Arrow 94"/>
          <p:cNvSpPr/>
          <p:nvPr/>
        </p:nvSpPr>
        <p:spPr>
          <a:xfrm rot="20470624">
            <a:off x="5451353" y="750689"/>
            <a:ext cx="1159639" cy="183644"/>
          </a:xfrm>
          <a:prstGeom prst="left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-Right Arrow 95"/>
          <p:cNvSpPr/>
          <p:nvPr/>
        </p:nvSpPr>
        <p:spPr>
          <a:xfrm rot="2700000">
            <a:off x="4974708" y="1782465"/>
            <a:ext cx="788594" cy="149502"/>
          </a:xfrm>
          <a:prstGeom prst="left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6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429000" y="2133600"/>
            <a:ext cx="3124200" cy="136280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Node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38929" y="1988122"/>
            <a:ext cx="1524000" cy="1676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3832516" y="2415842"/>
            <a:ext cx="2336896" cy="9950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 dirty="0" smtClean="0"/>
              <a:t>      High Priority Queue</a:t>
            </a:r>
          </a:p>
          <a:p>
            <a:endParaRPr lang="en-US" sz="1050" b="1" dirty="0" smtClean="0"/>
          </a:p>
          <a:p>
            <a:endParaRPr lang="en-US" sz="1050" b="1" dirty="0" smtClean="0"/>
          </a:p>
          <a:p>
            <a:r>
              <a:rPr lang="en-US" sz="1050" b="1" dirty="0" smtClean="0"/>
              <a:t>      Low </a:t>
            </a:r>
            <a:r>
              <a:rPr lang="en-US" sz="1050" b="1" dirty="0"/>
              <a:t>Priority Queue</a:t>
            </a:r>
          </a:p>
          <a:p>
            <a:r>
              <a:rPr lang="en-US" sz="1050" b="1" dirty="0" smtClean="0"/>
              <a:t>      </a:t>
            </a:r>
          </a:p>
          <a:p>
            <a:endParaRPr lang="en-US" sz="1050" b="1" dirty="0" smtClean="0"/>
          </a:p>
        </p:txBody>
      </p:sp>
      <p:sp>
        <p:nvSpPr>
          <p:cNvPr id="34" name="Rounded Rectangle 33"/>
          <p:cNvSpPr/>
          <p:nvPr/>
        </p:nvSpPr>
        <p:spPr>
          <a:xfrm>
            <a:off x="7239000" y="1988122"/>
            <a:ext cx="1524000" cy="1676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35" name="Rounded Rectangle 34"/>
          <p:cNvSpPr/>
          <p:nvPr/>
        </p:nvSpPr>
        <p:spPr>
          <a:xfrm>
            <a:off x="4229100" y="3903783"/>
            <a:ext cx="1524000" cy="1676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</a:t>
            </a:r>
            <a:r>
              <a:rPr lang="en-US" dirty="0"/>
              <a:t>3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36" name="Rounded Rectangle 35"/>
          <p:cNvSpPr/>
          <p:nvPr/>
        </p:nvSpPr>
        <p:spPr>
          <a:xfrm>
            <a:off x="4242107" y="89799"/>
            <a:ext cx="1524000" cy="1676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4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cxnSp>
        <p:nvCxnSpPr>
          <p:cNvPr id="42" name="Curved Connector 41"/>
          <p:cNvCxnSpPr>
            <a:stCxn id="102" idx="3"/>
            <a:endCxn id="52" idx="1"/>
          </p:cNvCxnSpPr>
          <p:nvPr/>
        </p:nvCxnSpPr>
        <p:spPr>
          <a:xfrm>
            <a:off x="5766107" y="2742126"/>
            <a:ext cx="1647809" cy="301477"/>
          </a:xfrm>
          <a:prstGeom prst="curvedConnector3">
            <a:avLst>
              <a:gd name="adj1" fmla="val 50000"/>
            </a:avLst>
          </a:prstGeom>
          <a:ln w="44450" cmpd="sng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404017" y="4500043"/>
            <a:ext cx="1174167" cy="9056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 2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4429603" y="676198"/>
            <a:ext cx="1174167" cy="9056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Sink 2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1413846" y="2590800"/>
            <a:ext cx="1174167" cy="9056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 1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7413916" y="2590799"/>
            <a:ext cx="1174167" cy="9056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Sink 1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cxnSp>
        <p:nvCxnSpPr>
          <p:cNvPr id="84" name="Curved Connector 83"/>
          <p:cNvCxnSpPr>
            <a:stCxn id="51" idx="3"/>
            <a:endCxn id="102" idx="1"/>
          </p:cNvCxnSpPr>
          <p:nvPr/>
        </p:nvCxnSpPr>
        <p:spPr>
          <a:xfrm flipV="1">
            <a:off x="2588013" y="2742126"/>
            <a:ext cx="1532656" cy="301478"/>
          </a:xfrm>
          <a:prstGeom prst="curvedConnector3">
            <a:avLst>
              <a:gd name="adj1" fmla="val 50000"/>
            </a:avLst>
          </a:prstGeom>
          <a:ln w="44450" cmpd="sng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647" y="3058999"/>
            <a:ext cx="1638453" cy="31544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669" y="2584402"/>
            <a:ext cx="1645438" cy="315448"/>
          </a:xfrm>
          <a:prstGeom prst="rect">
            <a:avLst/>
          </a:prstGeom>
        </p:spPr>
      </p:pic>
      <p:cxnSp>
        <p:nvCxnSpPr>
          <p:cNvPr id="103" name="Curved Connector 102"/>
          <p:cNvCxnSpPr>
            <a:stCxn id="91" idx="3"/>
            <a:endCxn id="50" idx="2"/>
          </p:cNvCxnSpPr>
          <p:nvPr/>
        </p:nvCxnSpPr>
        <p:spPr>
          <a:xfrm flipH="1" flipV="1">
            <a:off x="5016687" y="1581805"/>
            <a:ext cx="736413" cy="1634918"/>
          </a:xfrm>
          <a:prstGeom prst="curvedConnector4">
            <a:avLst>
              <a:gd name="adj1" fmla="val -83575"/>
              <a:gd name="adj2" fmla="val 74184"/>
            </a:avLst>
          </a:prstGeom>
          <a:ln w="44450" cmpd="sng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5" idx="0"/>
            <a:endCxn id="91" idx="1"/>
          </p:cNvCxnSpPr>
          <p:nvPr/>
        </p:nvCxnSpPr>
        <p:spPr>
          <a:xfrm rot="16200000" flipV="1">
            <a:off x="3911214" y="3420156"/>
            <a:ext cx="1283320" cy="876454"/>
          </a:xfrm>
          <a:prstGeom prst="curvedConnector4">
            <a:avLst>
              <a:gd name="adj1" fmla="val 10284"/>
              <a:gd name="adj2" fmla="val 181256"/>
            </a:avLst>
          </a:prstGeom>
          <a:ln w="44450" cmpd="sng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6302224" y="4018083"/>
            <a:ext cx="2142104" cy="1447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Flow 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High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From Source 1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To Sink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Flow 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Low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From Source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To Sink 2</a:t>
            </a:r>
            <a:endParaRPr lang="en-US" sz="1200" dirty="0"/>
          </a:p>
        </p:txBody>
      </p:sp>
      <p:pic>
        <p:nvPicPr>
          <p:cNvPr id="1032" name="Picture 10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121" y="2885753"/>
            <a:ext cx="697615" cy="525788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293" y="4791219"/>
            <a:ext cx="697615" cy="525788"/>
          </a:xfrm>
          <a:prstGeom prst="rect">
            <a:avLst/>
          </a:prstGeom>
        </p:spPr>
      </p:pic>
      <p:pic>
        <p:nvPicPr>
          <p:cNvPr id="1036" name="Picture 10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183" y="987501"/>
            <a:ext cx="693562" cy="522734"/>
          </a:xfrm>
          <a:prstGeom prst="rect">
            <a:avLst/>
          </a:prstGeom>
        </p:spPr>
      </p:pic>
      <p:pic>
        <p:nvPicPr>
          <p:cNvPr id="1037" name="Picture 10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260" y="2885753"/>
            <a:ext cx="703477" cy="53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105</Words>
  <Application>Microsoft Office PowerPoint</Application>
  <PresentationFormat>On-screen Show (4:3)</PresentationFormat>
  <Paragraphs>117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</dc:creator>
  <cp:lastModifiedBy>William Emfinger</cp:lastModifiedBy>
  <cp:revision>23</cp:revision>
  <dcterms:created xsi:type="dcterms:W3CDTF">2014-02-02T14:25:07Z</dcterms:created>
  <dcterms:modified xsi:type="dcterms:W3CDTF">2015-09-17T01:20:58Z</dcterms:modified>
</cp:coreProperties>
</file>