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6D11D-E118-411B-AC1D-EA4349174D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3097A4-8BEA-4C35-84A0-99E2516EC2CD}">
      <dgm:prSet/>
      <dgm:spPr/>
      <dgm:t>
        <a:bodyPr/>
        <a:lstStyle/>
        <a:p>
          <a:pPr rtl="0"/>
          <a:r>
            <a:rPr lang="en-US" smtClean="0"/>
            <a:t>Network</a:t>
          </a:r>
          <a:endParaRPr lang="en-US"/>
        </a:p>
      </dgm:t>
    </dgm:pt>
    <dgm:pt modelId="{BE191A5F-358E-4A8D-9C4F-2828F01373C9}" type="parTrans" cxnId="{25E9165D-279C-4FAF-B41F-0005CC4084EA}">
      <dgm:prSet/>
      <dgm:spPr/>
      <dgm:t>
        <a:bodyPr/>
        <a:lstStyle/>
        <a:p>
          <a:endParaRPr lang="en-US"/>
        </a:p>
      </dgm:t>
    </dgm:pt>
    <dgm:pt modelId="{E5A0449A-3DA9-4C31-B881-9C02EDA63E94}" type="sibTrans" cxnId="{25E9165D-279C-4FAF-B41F-0005CC4084EA}">
      <dgm:prSet/>
      <dgm:spPr/>
      <dgm:t>
        <a:bodyPr/>
        <a:lstStyle/>
        <a:p>
          <a:endParaRPr lang="en-US"/>
        </a:p>
      </dgm:t>
    </dgm:pt>
    <dgm:pt modelId="{BAB486F2-CEF5-4582-AB9D-23D70CD65AC2}">
      <dgm:prSet/>
      <dgm:spPr/>
      <dgm:t>
        <a:bodyPr/>
        <a:lstStyle/>
        <a:p>
          <a:pPr rtl="0"/>
          <a:r>
            <a:rPr lang="en-US" smtClean="0"/>
            <a:t>Ground</a:t>
          </a:r>
          <a:endParaRPr lang="en-US"/>
        </a:p>
      </dgm:t>
    </dgm:pt>
    <dgm:pt modelId="{E7298FAD-004B-4A12-BC25-2C34F8E7EAC2}" type="parTrans" cxnId="{9AFF4A1E-6DB3-40A7-AE67-F4A76279A623}">
      <dgm:prSet/>
      <dgm:spPr/>
      <dgm:t>
        <a:bodyPr/>
        <a:lstStyle/>
        <a:p>
          <a:endParaRPr lang="en-US"/>
        </a:p>
      </dgm:t>
    </dgm:pt>
    <dgm:pt modelId="{CBFC2888-C2B4-4D02-B27E-1397BDE1CF70}" type="sibTrans" cxnId="{9AFF4A1E-6DB3-40A7-AE67-F4A76279A623}">
      <dgm:prSet/>
      <dgm:spPr/>
      <dgm:t>
        <a:bodyPr/>
        <a:lstStyle/>
        <a:p>
          <a:endParaRPr lang="en-US"/>
        </a:p>
      </dgm:t>
    </dgm:pt>
    <dgm:pt modelId="{B600148B-CEE8-4BA3-B3FE-F18C852B2F03}">
      <dgm:prSet/>
      <dgm:spPr/>
      <dgm:t>
        <a:bodyPr/>
        <a:lstStyle/>
        <a:p>
          <a:pPr rtl="0"/>
          <a:r>
            <a:rPr lang="en-US" smtClean="0"/>
            <a:t>Cluster1</a:t>
          </a:r>
          <a:endParaRPr lang="en-US"/>
        </a:p>
      </dgm:t>
    </dgm:pt>
    <dgm:pt modelId="{F7F419C6-E67D-423E-9C36-A611753D6766}" type="parTrans" cxnId="{DFA3F754-73D0-48A0-959E-AD649DB99F81}">
      <dgm:prSet/>
      <dgm:spPr/>
      <dgm:t>
        <a:bodyPr/>
        <a:lstStyle/>
        <a:p>
          <a:endParaRPr lang="en-US"/>
        </a:p>
      </dgm:t>
    </dgm:pt>
    <dgm:pt modelId="{273832B7-519D-4009-BC21-E90EABB5EDCD}" type="sibTrans" cxnId="{DFA3F754-73D0-48A0-959E-AD649DB99F81}">
      <dgm:prSet/>
      <dgm:spPr/>
      <dgm:t>
        <a:bodyPr/>
        <a:lstStyle/>
        <a:p>
          <a:endParaRPr lang="en-US"/>
        </a:p>
      </dgm:t>
    </dgm:pt>
    <dgm:pt modelId="{0C17A5E8-AB0E-407B-82D4-8C597B1F3AA0}">
      <dgm:prSet/>
      <dgm:spPr/>
      <dgm:t>
        <a:bodyPr/>
        <a:lstStyle/>
        <a:p>
          <a:pPr rtl="0"/>
          <a:r>
            <a:rPr lang="en-US" smtClean="0"/>
            <a:t>Module1</a:t>
          </a:r>
          <a:endParaRPr lang="en-US"/>
        </a:p>
      </dgm:t>
    </dgm:pt>
    <dgm:pt modelId="{7AAC5894-A3E2-4CBE-8149-ABA62F0842EB}" type="parTrans" cxnId="{7F999BFD-DA74-488E-ABFF-010B2DE7B9D1}">
      <dgm:prSet/>
      <dgm:spPr/>
      <dgm:t>
        <a:bodyPr/>
        <a:lstStyle/>
        <a:p>
          <a:endParaRPr lang="en-US"/>
        </a:p>
      </dgm:t>
    </dgm:pt>
    <dgm:pt modelId="{02563E0E-AD55-4EAA-A3F8-F9298399B986}" type="sibTrans" cxnId="{7F999BFD-DA74-488E-ABFF-010B2DE7B9D1}">
      <dgm:prSet/>
      <dgm:spPr/>
      <dgm:t>
        <a:bodyPr/>
        <a:lstStyle/>
        <a:p>
          <a:endParaRPr lang="en-US"/>
        </a:p>
      </dgm:t>
    </dgm:pt>
    <dgm:pt modelId="{C6EEAA32-6F31-41CE-A397-3CFE64F04634}">
      <dgm:prSet/>
      <dgm:spPr/>
      <dgm:t>
        <a:bodyPr/>
        <a:lstStyle/>
        <a:p>
          <a:pPr rtl="0"/>
          <a:r>
            <a:rPr lang="en-US" smtClean="0"/>
            <a:t>Module 2</a:t>
          </a:r>
          <a:endParaRPr lang="en-US"/>
        </a:p>
      </dgm:t>
    </dgm:pt>
    <dgm:pt modelId="{BEECB087-12E1-453B-9B2B-9ABB911D4989}" type="parTrans" cxnId="{CE4115A4-780C-49F7-B5B0-F3CCA0CD1E52}">
      <dgm:prSet/>
      <dgm:spPr/>
      <dgm:t>
        <a:bodyPr/>
        <a:lstStyle/>
        <a:p>
          <a:endParaRPr lang="en-US"/>
        </a:p>
      </dgm:t>
    </dgm:pt>
    <dgm:pt modelId="{D18DD4E8-EA68-4BA2-A8FA-9DC406055CB3}" type="sibTrans" cxnId="{CE4115A4-780C-49F7-B5B0-F3CCA0CD1E52}">
      <dgm:prSet/>
      <dgm:spPr/>
      <dgm:t>
        <a:bodyPr/>
        <a:lstStyle/>
        <a:p>
          <a:endParaRPr lang="en-US"/>
        </a:p>
      </dgm:t>
    </dgm:pt>
    <dgm:pt modelId="{F90B6938-788E-41A1-9F9D-ADEFC3258D22}">
      <dgm:prSet/>
      <dgm:spPr/>
      <dgm:t>
        <a:bodyPr/>
        <a:lstStyle/>
        <a:p>
          <a:pPr rtl="0"/>
          <a:r>
            <a:rPr lang="en-US" smtClean="0"/>
            <a:t>Cluster 2</a:t>
          </a:r>
          <a:endParaRPr lang="en-US"/>
        </a:p>
      </dgm:t>
    </dgm:pt>
    <dgm:pt modelId="{6BB178F0-D774-40AB-967B-33B35B1897E7}" type="parTrans" cxnId="{13FC667E-CFC3-49D4-A8CE-4AFE8D57AF12}">
      <dgm:prSet/>
      <dgm:spPr/>
      <dgm:t>
        <a:bodyPr/>
        <a:lstStyle/>
        <a:p>
          <a:endParaRPr lang="en-US"/>
        </a:p>
      </dgm:t>
    </dgm:pt>
    <dgm:pt modelId="{0004A9F9-1F77-4E03-B83D-D926886B7C19}" type="sibTrans" cxnId="{13FC667E-CFC3-49D4-A8CE-4AFE8D57AF12}">
      <dgm:prSet/>
      <dgm:spPr/>
      <dgm:t>
        <a:bodyPr/>
        <a:lstStyle/>
        <a:p>
          <a:endParaRPr lang="en-US"/>
        </a:p>
      </dgm:t>
    </dgm:pt>
    <dgm:pt modelId="{368BE5DC-F8DA-4B52-8E37-EA96E61C8BCD}" type="pres">
      <dgm:prSet presAssocID="{4096D11D-E118-411B-AC1D-EA4349174D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A18BE92-41AE-4672-B5CD-F7313E6CD529}" type="pres">
      <dgm:prSet presAssocID="{C33097A4-8BEA-4C35-84A0-99E2516EC2CD}" presName="hierRoot1" presStyleCnt="0">
        <dgm:presLayoutVars>
          <dgm:hierBranch val="init"/>
        </dgm:presLayoutVars>
      </dgm:prSet>
      <dgm:spPr/>
    </dgm:pt>
    <dgm:pt modelId="{39D7F24A-8ACA-49FC-AE84-D36D2C62EFF1}" type="pres">
      <dgm:prSet presAssocID="{C33097A4-8BEA-4C35-84A0-99E2516EC2CD}" presName="rootComposite1" presStyleCnt="0"/>
      <dgm:spPr/>
    </dgm:pt>
    <dgm:pt modelId="{292BD7AF-5BB4-400A-AE3C-4094674335A2}" type="pres">
      <dgm:prSet presAssocID="{C33097A4-8BEA-4C35-84A0-99E2516EC2C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B76E1-A791-47B2-AD7B-1F0515ADA2BA}" type="pres">
      <dgm:prSet presAssocID="{C33097A4-8BEA-4C35-84A0-99E2516EC2C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8255DA9-4693-4A51-9BAE-AE01DC6754AE}" type="pres">
      <dgm:prSet presAssocID="{C33097A4-8BEA-4C35-84A0-99E2516EC2CD}" presName="hierChild2" presStyleCnt="0"/>
      <dgm:spPr/>
    </dgm:pt>
    <dgm:pt modelId="{FB2B0110-B590-421E-85D0-696337330D86}" type="pres">
      <dgm:prSet presAssocID="{E7298FAD-004B-4A12-BC25-2C34F8E7EAC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3CA00D9-4EFB-4B3A-8467-716AB1611F7D}" type="pres">
      <dgm:prSet presAssocID="{BAB486F2-CEF5-4582-AB9D-23D70CD65AC2}" presName="hierRoot2" presStyleCnt="0">
        <dgm:presLayoutVars>
          <dgm:hierBranch val="init"/>
        </dgm:presLayoutVars>
      </dgm:prSet>
      <dgm:spPr/>
    </dgm:pt>
    <dgm:pt modelId="{1513C986-1C3E-40B7-A873-53540028D683}" type="pres">
      <dgm:prSet presAssocID="{BAB486F2-CEF5-4582-AB9D-23D70CD65AC2}" presName="rootComposite" presStyleCnt="0"/>
      <dgm:spPr/>
    </dgm:pt>
    <dgm:pt modelId="{62FF78B6-B2EB-4622-8B17-0BF31709FF28}" type="pres">
      <dgm:prSet presAssocID="{BAB486F2-CEF5-4582-AB9D-23D70CD65AC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F955AC-79B2-4689-8D90-F5A78741D944}" type="pres">
      <dgm:prSet presAssocID="{BAB486F2-CEF5-4582-AB9D-23D70CD65AC2}" presName="rootConnector" presStyleLbl="node2" presStyleIdx="0" presStyleCnt="3"/>
      <dgm:spPr/>
      <dgm:t>
        <a:bodyPr/>
        <a:lstStyle/>
        <a:p>
          <a:endParaRPr lang="en-US"/>
        </a:p>
      </dgm:t>
    </dgm:pt>
    <dgm:pt modelId="{D54A07CE-E615-4F0E-A4DE-449AF6B1C48E}" type="pres">
      <dgm:prSet presAssocID="{BAB486F2-CEF5-4582-AB9D-23D70CD65AC2}" presName="hierChild4" presStyleCnt="0"/>
      <dgm:spPr/>
    </dgm:pt>
    <dgm:pt modelId="{CCA7D617-5487-4C08-8FA2-BADE8E266A62}" type="pres">
      <dgm:prSet presAssocID="{BAB486F2-CEF5-4582-AB9D-23D70CD65AC2}" presName="hierChild5" presStyleCnt="0"/>
      <dgm:spPr/>
    </dgm:pt>
    <dgm:pt modelId="{A37E447B-39D5-4608-AE3F-0258BAECC78A}" type="pres">
      <dgm:prSet presAssocID="{F7F419C6-E67D-423E-9C36-A611753D676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28D7B41-0391-46F4-BC35-A37926A1B1F3}" type="pres">
      <dgm:prSet presAssocID="{B600148B-CEE8-4BA3-B3FE-F18C852B2F03}" presName="hierRoot2" presStyleCnt="0">
        <dgm:presLayoutVars>
          <dgm:hierBranch val="init"/>
        </dgm:presLayoutVars>
      </dgm:prSet>
      <dgm:spPr/>
    </dgm:pt>
    <dgm:pt modelId="{DB035D94-8898-4D31-830E-5C744AE7A4CE}" type="pres">
      <dgm:prSet presAssocID="{B600148B-CEE8-4BA3-B3FE-F18C852B2F03}" presName="rootComposite" presStyleCnt="0"/>
      <dgm:spPr/>
    </dgm:pt>
    <dgm:pt modelId="{F3F0EC39-97D2-4AF6-92B2-6EBF3863A316}" type="pres">
      <dgm:prSet presAssocID="{B600148B-CEE8-4BA3-B3FE-F18C852B2F03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C96445-D59A-4CF6-8337-DD0C97EB5DC7}" type="pres">
      <dgm:prSet presAssocID="{B600148B-CEE8-4BA3-B3FE-F18C852B2F03}" presName="rootConnector" presStyleLbl="node2" presStyleIdx="1" presStyleCnt="3"/>
      <dgm:spPr/>
      <dgm:t>
        <a:bodyPr/>
        <a:lstStyle/>
        <a:p>
          <a:endParaRPr lang="en-US"/>
        </a:p>
      </dgm:t>
    </dgm:pt>
    <dgm:pt modelId="{C01E77DC-0567-4808-BBD7-E02A02319257}" type="pres">
      <dgm:prSet presAssocID="{B600148B-CEE8-4BA3-B3FE-F18C852B2F03}" presName="hierChild4" presStyleCnt="0"/>
      <dgm:spPr/>
    </dgm:pt>
    <dgm:pt modelId="{5F69D7E2-E803-400F-80A7-ABE5C6053FE7}" type="pres">
      <dgm:prSet presAssocID="{7AAC5894-A3E2-4CBE-8149-ABA62F0842EB}" presName="Name37" presStyleLbl="parChTrans1D3" presStyleIdx="0" presStyleCnt="2"/>
      <dgm:spPr/>
      <dgm:t>
        <a:bodyPr/>
        <a:lstStyle/>
        <a:p>
          <a:endParaRPr lang="en-US"/>
        </a:p>
      </dgm:t>
    </dgm:pt>
    <dgm:pt modelId="{149B0377-944E-4999-9CFD-798AE1E06B3B}" type="pres">
      <dgm:prSet presAssocID="{0C17A5E8-AB0E-407B-82D4-8C597B1F3AA0}" presName="hierRoot2" presStyleCnt="0">
        <dgm:presLayoutVars>
          <dgm:hierBranch val="init"/>
        </dgm:presLayoutVars>
      </dgm:prSet>
      <dgm:spPr/>
    </dgm:pt>
    <dgm:pt modelId="{2312B2C2-DE4F-4AD3-852F-D732E9684A88}" type="pres">
      <dgm:prSet presAssocID="{0C17A5E8-AB0E-407B-82D4-8C597B1F3AA0}" presName="rootComposite" presStyleCnt="0"/>
      <dgm:spPr/>
    </dgm:pt>
    <dgm:pt modelId="{CC2C106D-D5AC-4262-AC7E-C5C42217FDE2}" type="pres">
      <dgm:prSet presAssocID="{0C17A5E8-AB0E-407B-82D4-8C597B1F3AA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B9F9A-EA52-4F35-B472-05F8706E3EBE}" type="pres">
      <dgm:prSet presAssocID="{0C17A5E8-AB0E-407B-82D4-8C597B1F3AA0}" presName="rootConnector" presStyleLbl="node3" presStyleIdx="0" presStyleCnt="2"/>
      <dgm:spPr/>
      <dgm:t>
        <a:bodyPr/>
        <a:lstStyle/>
        <a:p>
          <a:endParaRPr lang="en-US"/>
        </a:p>
      </dgm:t>
    </dgm:pt>
    <dgm:pt modelId="{B867C02D-071D-4316-872C-2A97242D95A5}" type="pres">
      <dgm:prSet presAssocID="{0C17A5E8-AB0E-407B-82D4-8C597B1F3AA0}" presName="hierChild4" presStyleCnt="0"/>
      <dgm:spPr/>
    </dgm:pt>
    <dgm:pt modelId="{7109904A-0E45-4C24-BF40-E9B8962D0348}" type="pres">
      <dgm:prSet presAssocID="{0C17A5E8-AB0E-407B-82D4-8C597B1F3AA0}" presName="hierChild5" presStyleCnt="0"/>
      <dgm:spPr/>
    </dgm:pt>
    <dgm:pt modelId="{F81DF366-39A1-46DC-BA5C-3BE22EB05546}" type="pres">
      <dgm:prSet presAssocID="{BEECB087-12E1-453B-9B2B-9ABB911D4989}" presName="Name37" presStyleLbl="parChTrans1D3" presStyleIdx="1" presStyleCnt="2"/>
      <dgm:spPr/>
      <dgm:t>
        <a:bodyPr/>
        <a:lstStyle/>
        <a:p>
          <a:endParaRPr lang="en-US"/>
        </a:p>
      </dgm:t>
    </dgm:pt>
    <dgm:pt modelId="{FB1BF151-8F02-45F5-9A10-80C09EC8372C}" type="pres">
      <dgm:prSet presAssocID="{C6EEAA32-6F31-41CE-A397-3CFE64F04634}" presName="hierRoot2" presStyleCnt="0">
        <dgm:presLayoutVars>
          <dgm:hierBranch val="init"/>
        </dgm:presLayoutVars>
      </dgm:prSet>
      <dgm:spPr/>
    </dgm:pt>
    <dgm:pt modelId="{14B5509C-C105-437C-9D65-1B1A3E626F7C}" type="pres">
      <dgm:prSet presAssocID="{C6EEAA32-6F31-41CE-A397-3CFE64F04634}" presName="rootComposite" presStyleCnt="0"/>
      <dgm:spPr/>
    </dgm:pt>
    <dgm:pt modelId="{116FE486-75F4-457B-92FD-59EEC59630A3}" type="pres">
      <dgm:prSet presAssocID="{C6EEAA32-6F31-41CE-A397-3CFE64F04634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D49AE1-F3F0-4F42-B904-10397954257D}" type="pres">
      <dgm:prSet presAssocID="{C6EEAA32-6F31-41CE-A397-3CFE64F04634}" presName="rootConnector" presStyleLbl="node3" presStyleIdx="1" presStyleCnt="2"/>
      <dgm:spPr/>
      <dgm:t>
        <a:bodyPr/>
        <a:lstStyle/>
        <a:p>
          <a:endParaRPr lang="en-US"/>
        </a:p>
      </dgm:t>
    </dgm:pt>
    <dgm:pt modelId="{4E3CF622-5163-4B98-B002-A0C47940F13B}" type="pres">
      <dgm:prSet presAssocID="{C6EEAA32-6F31-41CE-A397-3CFE64F04634}" presName="hierChild4" presStyleCnt="0"/>
      <dgm:spPr/>
    </dgm:pt>
    <dgm:pt modelId="{2053E643-322E-41BA-976B-2E35D70AF132}" type="pres">
      <dgm:prSet presAssocID="{C6EEAA32-6F31-41CE-A397-3CFE64F04634}" presName="hierChild5" presStyleCnt="0"/>
      <dgm:spPr/>
    </dgm:pt>
    <dgm:pt modelId="{346BBA02-83D0-4992-8D94-63F7C8D05CEC}" type="pres">
      <dgm:prSet presAssocID="{B600148B-CEE8-4BA3-B3FE-F18C852B2F03}" presName="hierChild5" presStyleCnt="0"/>
      <dgm:spPr/>
    </dgm:pt>
    <dgm:pt modelId="{259781C0-873D-454B-857A-FEC6A7250C5E}" type="pres">
      <dgm:prSet presAssocID="{6BB178F0-D774-40AB-967B-33B35B1897E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8E4548-33DB-470B-9E42-5C23A73C9EA0}" type="pres">
      <dgm:prSet presAssocID="{F90B6938-788E-41A1-9F9D-ADEFC3258D22}" presName="hierRoot2" presStyleCnt="0">
        <dgm:presLayoutVars>
          <dgm:hierBranch val="init"/>
        </dgm:presLayoutVars>
      </dgm:prSet>
      <dgm:spPr/>
    </dgm:pt>
    <dgm:pt modelId="{E31E1656-0627-4278-BC1E-79554338A4C8}" type="pres">
      <dgm:prSet presAssocID="{F90B6938-788E-41A1-9F9D-ADEFC3258D22}" presName="rootComposite" presStyleCnt="0"/>
      <dgm:spPr/>
    </dgm:pt>
    <dgm:pt modelId="{86E47609-439B-41B2-B454-502B4BA3E0D7}" type="pres">
      <dgm:prSet presAssocID="{F90B6938-788E-41A1-9F9D-ADEFC3258D2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BB0A7B-DC1D-4B6D-8722-E7AE3E0D8281}" type="pres">
      <dgm:prSet presAssocID="{F90B6938-788E-41A1-9F9D-ADEFC3258D22}" presName="rootConnector" presStyleLbl="node2" presStyleIdx="2" presStyleCnt="3"/>
      <dgm:spPr/>
      <dgm:t>
        <a:bodyPr/>
        <a:lstStyle/>
        <a:p>
          <a:endParaRPr lang="en-US"/>
        </a:p>
      </dgm:t>
    </dgm:pt>
    <dgm:pt modelId="{BE02581C-F6A4-47F1-A2E7-22ABA86CF7E2}" type="pres">
      <dgm:prSet presAssocID="{F90B6938-788E-41A1-9F9D-ADEFC3258D22}" presName="hierChild4" presStyleCnt="0"/>
      <dgm:spPr/>
    </dgm:pt>
    <dgm:pt modelId="{2075C6D7-39E3-4CB4-BF16-C6B9E86FAB9E}" type="pres">
      <dgm:prSet presAssocID="{F90B6938-788E-41A1-9F9D-ADEFC3258D22}" presName="hierChild5" presStyleCnt="0"/>
      <dgm:spPr/>
    </dgm:pt>
    <dgm:pt modelId="{1B6D7188-5898-42AD-9696-DB41171A9C3E}" type="pres">
      <dgm:prSet presAssocID="{C33097A4-8BEA-4C35-84A0-99E2516EC2CD}" presName="hierChild3" presStyleCnt="0"/>
      <dgm:spPr/>
    </dgm:pt>
  </dgm:ptLst>
  <dgm:cxnLst>
    <dgm:cxn modelId="{13FC667E-CFC3-49D4-A8CE-4AFE8D57AF12}" srcId="{C33097A4-8BEA-4C35-84A0-99E2516EC2CD}" destId="{F90B6938-788E-41A1-9F9D-ADEFC3258D22}" srcOrd="2" destOrd="0" parTransId="{6BB178F0-D774-40AB-967B-33B35B1897E7}" sibTransId="{0004A9F9-1F77-4E03-B83D-D926886B7C19}"/>
    <dgm:cxn modelId="{7F999BFD-DA74-488E-ABFF-010B2DE7B9D1}" srcId="{B600148B-CEE8-4BA3-B3FE-F18C852B2F03}" destId="{0C17A5E8-AB0E-407B-82D4-8C597B1F3AA0}" srcOrd="0" destOrd="0" parTransId="{7AAC5894-A3E2-4CBE-8149-ABA62F0842EB}" sibTransId="{02563E0E-AD55-4EAA-A3F8-F9298399B986}"/>
    <dgm:cxn modelId="{7247C133-D9E7-46CB-AFA2-B3B1AEDF31A6}" type="presOf" srcId="{6BB178F0-D774-40AB-967B-33B35B1897E7}" destId="{259781C0-873D-454B-857A-FEC6A7250C5E}" srcOrd="0" destOrd="0" presId="urn:microsoft.com/office/officeart/2005/8/layout/orgChart1"/>
    <dgm:cxn modelId="{25E9165D-279C-4FAF-B41F-0005CC4084EA}" srcId="{4096D11D-E118-411B-AC1D-EA4349174D9B}" destId="{C33097A4-8BEA-4C35-84A0-99E2516EC2CD}" srcOrd="0" destOrd="0" parTransId="{BE191A5F-358E-4A8D-9C4F-2828F01373C9}" sibTransId="{E5A0449A-3DA9-4C31-B881-9C02EDA63E94}"/>
    <dgm:cxn modelId="{D206FF4D-5017-42BD-9D97-07E2443AA3B3}" type="presOf" srcId="{BEECB087-12E1-453B-9B2B-9ABB911D4989}" destId="{F81DF366-39A1-46DC-BA5C-3BE22EB05546}" srcOrd="0" destOrd="0" presId="urn:microsoft.com/office/officeart/2005/8/layout/orgChart1"/>
    <dgm:cxn modelId="{FE9A9870-4734-4EC1-8EC6-9070A7355708}" type="presOf" srcId="{0C17A5E8-AB0E-407B-82D4-8C597B1F3AA0}" destId="{CC2C106D-D5AC-4262-AC7E-C5C42217FDE2}" srcOrd="0" destOrd="0" presId="urn:microsoft.com/office/officeart/2005/8/layout/orgChart1"/>
    <dgm:cxn modelId="{BFB90120-BD1A-452C-81A9-E409C66BE089}" type="presOf" srcId="{C6EEAA32-6F31-41CE-A397-3CFE64F04634}" destId="{2AD49AE1-F3F0-4F42-B904-10397954257D}" srcOrd="1" destOrd="0" presId="urn:microsoft.com/office/officeart/2005/8/layout/orgChart1"/>
    <dgm:cxn modelId="{D7E4BA86-B4AE-4180-8B05-E632D2DB7E2E}" type="presOf" srcId="{E7298FAD-004B-4A12-BC25-2C34F8E7EAC2}" destId="{FB2B0110-B590-421E-85D0-696337330D86}" srcOrd="0" destOrd="0" presId="urn:microsoft.com/office/officeart/2005/8/layout/orgChart1"/>
    <dgm:cxn modelId="{D369936B-005B-4B0A-8B41-2669B445EA98}" type="presOf" srcId="{BAB486F2-CEF5-4582-AB9D-23D70CD65AC2}" destId="{29F955AC-79B2-4689-8D90-F5A78741D944}" srcOrd="1" destOrd="0" presId="urn:microsoft.com/office/officeart/2005/8/layout/orgChart1"/>
    <dgm:cxn modelId="{76942C80-5168-4D47-9B86-A0FD4E43395F}" type="presOf" srcId="{4096D11D-E118-411B-AC1D-EA4349174D9B}" destId="{368BE5DC-F8DA-4B52-8E37-EA96E61C8BCD}" srcOrd="0" destOrd="0" presId="urn:microsoft.com/office/officeart/2005/8/layout/orgChart1"/>
    <dgm:cxn modelId="{9AFF4A1E-6DB3-40A7-AE67-F4A76279A623}" srcId="{C33097A4-8BEA-4C35-84A0-99E2516EC2CD}" destId="{BAB486F2-CEF5-4582-AB9D-23D70CD65AC2}" srcOrd="0" destOrd="0" parTransId="{E7298FAD-004B-4A12-BC25-2C34F8E7EAC2}" sibTransId="{CBFC2888-C2B4-4D02-B27E-1397BDE1CF70}"/>
    <dgm:cxn modelId="{51BF83A6-526A-49FB-BC34-5A22C5813ED7}" type="presOf" srcId="{F7F419C6-E67D-423E-9C36-A611753D6766}" destId="{A37E447B-39D5-4608-AE3F-0258BAECC78A}" srcOrd="0" destOrd="0" presId="urn:microsoft.com/office/officeart/2005/8/layout/orgChart1"/>
    <dgm:cxn modelId="{78D6BAF1-D87B-47D0-8621-DEBE54701811}" type="presOf" srcId="{F90B6938-788E-41A1-9F9D-ADEFC3258D22}" destId="{86E47609-439B-41B2-B454-502B4BA3E0D7}" srcOrd="0" destOrd="0" presId="urn:microsoft.com/office/officeart/2005/8/layout/orgChart1"/>
    <dgm:cxn modelId="{C64009BB-8730-4071-8AB8-DB75B9F997F4}" type="presOf" srcId="{C33097A4-8BEA-4C35-84A0-99E2516EC2CD}" destId="{292BD7AF-5BB4-400A-AE3C-4094674335A2}" srcOrd="0" destOrd="0" presId="urn:microsoft.com/office/officeart/2005/8/layout/orgChart1"/>
    <dgm:cxn modelId="{7B25D1ED-E3D7-4733-9E93-3630C23202CB}" type="presOf" srcId="{7AAC5894-A3E2-4CBE-8149-ABA62F0842EB}" destId="{5F69D7E2-E803-400F-80A7-ABE5C6053FE7}" srcOrd="0" destOrd="0" presId="urn:microsoft.com/office/officeart/2005/8/layout/orgChart1"/>
    <dgm:cxn modelId="{39AE28C7-2850-4CCF-925C-E6DE2253FB2F}" type="presOf" srcId="{C6EEAA32-6F31-41CE-A397-3CFE64F04634}" destId="{116FE486-75F4-457B-92FD-59EEC59630A3}" srcOrd="0" destOrd="0" presId="urn:microsoft.com/office/officeart/2005/8/layout/orgChart1"/>
    <dgm:cxn modelId="{BD8F3D92-1166-47AE-95FA-95E3FA01534C}" type="presOf" srcId="{F90B6938-788E-41A1-9F9D-ADEFC3258D22}" destId="{F7BB0A7B-DC1D-4B6D-8722-E7AE3E0D8281}" srcOrd="1" destOrd="0" presId="urn:microsoft.com/office/officeart/2005/8/layout/orgChart1"/>
    <dgm:cxn modelId="{119E23EC-26D2-40CA-A7F5-29FD395AC115}" type="presOf" srcId="{0C17A5E8-AB0E-407B-82D4-8C597B1F3AA0}" destId="{49CB9F9A-EA52-4F35-B472-05F8706E3EBE}" srcOrd="1" destOrd="0" presId="urn:microsoft.com/office/officeart/2005/8/layout/orgChart1"/>
    <dgm:cxn modelId="{DFA3F754-73D0-48A0-959E-AD649DB99F81}" srcId="{C33097A4-8BEA-4C35-84A0-99E2516EC2CD}" destId="{B600148B-CEE8-4BA3-B3FE-F18C852B2F03}" srcOrd="1" destOrd="0" parTransId="{F7F419C6-E67D-423E-9C36-A611753D6766}" sibTransId="{273832B7-519D-4009-BC21-E90EABB5EDCD}"/>
    <dgm:cxn modelId="{9A055C78-1D5A-4B59-8C8E-5EF923F7CDE1}" type="presOf" srcId="{BAB486F2-CEF5-4582-AB9D-23D70CD65AC2}" destId="{62FF78B6-B2EB-4622-8B17-0BF31709FF28}" srcOrd="0" destOrd="0" presId="urn:microsoft.com/office/officeart/2005/8/layout/orgChart1"/>
    <dgm:cxn modelId="{6C47EF4D-A2E4-43A3-A859-40902227637A}" type="presOf" srcId="{B600148B-CEE8-4BA3-B3FE-F18C852B2F03}" destId="{F3F0EC39-97D2-4AF6-92B2-6EBF3863A316}" srcOrd="0" destOrd="0" presId="urn:microsoft.com/office/officeart/2005/8/layout/orgChart1"/>
    <dgm:cxn modelId="{DDE70FD0-9E01-4FD4-BDAB-4F1619936592}" type="presOf" srcId="{C33097A4-8BEA-4C35-84A0-99E2516EC2CD}" destId="{5E7B76E1-A791-47B2-AD7B-1F0515ADA2BA}" srcOrd="1" destOrd="0" presId="urn:microsoft.com/office/officeart/2005/8/layout/orgChart1"/>
    <dgm:cxn modelId="{CE4115A4-780C-49F7-B5B0-F3CCA0CD1E52}" srcId="{B600148B-CEE8-4BA3-B3FE-F18C852B2F03}" destId="{C6EEAA32-6F31-41CE-A397-3CFE64F04634}" srcOrd="1" destOrd="0" parTransId="{BEECB087-12E1-453B-9B2B-9ABB911D4989}" sibTransId="{D18DD4E8-EA68-4BA2-A8FA-9DC406055CB3}"/>
    <dgm:cxn modelId="{67F74E2D-B0E0-4CE0-8611-713D4D712226}" type="presOf" srcId="{B600148B-CEE8-4BA3-B3FE-F18C852B2F03}" destId="{ACC96445-D59A-4CF6-8337-DD0C97EB5DC7}" srcOrd="1" destOrd="0" presId="urn:microsoft.com/office/officeart/2005/8/layout/orgChart1"/>
    <dgm:cxn modelId="{E16504C4-E6C0-4447-8CCC-CC6A8D4BC581}" type="presParOf" srcId="{368BE5DC-F8DA-4B52-8E37-EA96E61C8BCD}" destId="{0A18BE92-41AE-4672-B5CD-F7313E6CD529}" srcOrd="0" destOrd="0" presId="urn:microsoft.com/office/officeart/2005/8/layout/orgChart1"/>
    <dgm:cxn modelId="{BB51BD80-F2CD-4921-BD73-4DFD92C5DF6E}" type="presParOf" srcId="{0A18BE92-41AE-4672-B5CD-F7313E6CD529}" destId="{39D7F24A-8ACA-49FC-AE84-D36D2C62EFF1}" srcOrd="0" destOrd="0" presId="urn:microsoft.com/office/officeart/2005/8/layout/orgChart1"/>
    <dgm:cxn modelId="{F763043D-D764-4C54-806D-8B0F8EACAD0C}" type="presParOf" srcId="{39D7F24A-8ACA-49FC-AE84-D36D2C62EFF1}" destId="{292BD7AF-5BB4-400A-AE3C-4094674335A2}" srcOrd="0" destOrd="0" presId="urn:microsoft.com/office/officeart/2005/8/layout/orgChart1"/>
    <dgm:cxn modelId="{40428D75-433F-4F46-A7C9-59605791CDB8}" type="presParOf" srcId="{39D7F24A-8ACA-49FC-AE84-D36D2C62EFF1}" destId="{5E7B76E1-A791-47B2-AD7B-1F0515ADA2BA}" srcOrd="1" destOrd="0" presId="urn:microsoft.com/office/officeart/2005/8/layout/orgChart1"/>
    <dgm:cxn modelId="{8483CE95-8D7D-49E8-B39C-301D4B7BBCE2}" type="presParOf" srcId="{0A18BE92-41AE-4672-B5CD-F7313E6CD529}" destId="{08255DA9-4693-4A51-9BAE-AE01DC6754AE}" srcOrd="1" destOrd="0" presId="urn:microsoft.com/office/officeart/2005/8/layout/orgChart1"/>
    <dgm:cxn modelId="{E358E681-9432-41C3-8019-78389C08E3F3}" type="presParOf" srcId="{08255DA9-4693-4A51-9BAE-AE01DC6754AE}" destId="{FB2B0110-B590-421E-85D0-696337330D86}" srcOrd="0" destOrd="0" presId="urn:microsoft.com/office/officeart/2005/8/layout/orgChart1"/>
    <dgm:cxn modelId="{A832EA80-54A0-4F04-9235-BB512E901BC7}" type="presParOf" srcId="{08255DA9-4693-4A51-9BAE-AE01DC6754AE}" destId="{83CA00D9-4EFB-4B3A-8467-716AB1611F7D}" srcOrd="1" destOrd="0" presId="urn:microsoft.com/office/officeart/2005/8/layout/orgChart1"/>
    <dgm:cxn modelId="{51769191-804A-47F8-9124-61BB7F8CBFBA}" type="presParOf" srcId="{83CA00D9-4EFB-4B3A-8467-716AB1611F7D}" destId="{1513C986-1C3E-40B7-A873-53540028D683}" srcOrd="0" destOrd="0" presId="urn:microsoft.com/office/officeart/2005/8/layout/orgChart1"/>
    <dgm:cxn modelId="{F0C6A514-F457-4B67-8801-5FC8493AE08C}" type="presParOf" srcId="{1513C986-1C3E-40B7-A873-53540028D683}" destId="{62FF78B6-B2EB-4622-8B17-0BF31709FF28}" srcOrd="0" destOrd="0" presId="urn:microsoft.com/office/officeart/2005/8/layout/orgChart1"/>
    <dgm:cxn modelId="{660E8B28-C80A-4E7A-855C-A0BD5DEF4C11}" type="presParOf" srcId="{1513C986-1C3E-40B7-A873-53540028D683}" destId="{29F955AC-79B2-4689-8D90-F5A78741D944}" srcOrd="1" destOrd="0" presId="urn:microsoft.com/office/officeart/2005/8/layout/orgChart1"/>
    <dgm:cxn modelId="{A6D9CFB0-6757-4FC6-A625-E4A5E64C8D9B}" type="presParOf" srcId="{83CA00D9-4EFB-4B3A-8467-716AB1611F7D}" destId="{D54A07CE-E615-4F0E-A4DE-449AF6B1C48E}" srcOrd="1" destOrd="0" presId="urn:microsoft.com/office/officeart/2005/8/layout/orgChart1"/>
    <dgm:cxn modelId="{2A34D237-ACDF-46B0-B25A-AB6F2674E2C2}" type="presParOf" srcId="{83CA00D9-4EFB-4B3A-8467-716AB1611F7D}" destId="{CCA7D617-5487-4C08-8FA2-BADE8E266A62}" srcOrd="2" destOrd="0" presId="urn:microsoft.com/office/officeart/2005/8/layout/orgChart1"/>
    <dgm:cxn modelId="{7A2CC62B-BD1D-4BB2-8E5E-19B568E7799C}" type="presParOf" srcId="{08255DA9-4693-4A51-9BAE-AE01DC6754AE}" destId="{A37E447B-39D5-4608-AE3F-0258BAECC78A}" srcOrd="2" destOrd="0" presId="urn:microsoft.com/office/officeart/2005/8/layout/orgChart1"/>
    <dgm:cxn modelId="{1608F37C-49F3-4E15-B4BA-39521259E370}" type="presParOf" srcId="{08255DA9-4693-4A51-9BAE-AE01DC6754AE}" destId="{228D7B41-0391-46F4-BC35-A37926A1B1F3}" srcOrd="3" destOrd="0" presId="urn:microsoft.com/office/officeart/2005/8/layout/orgChart1"/>
    <dgm:cxn modelId="{808A3F86-2461-4DF1-9650-C323BACE3E5B}" type="presParOf" srcId="{228D7B41-0391-46F4-BC35-A37926A1B1F3}" destId="{DB035D94-8898-4D31-830E-5C744AE7A4CE}" srcOrd="0" destOrd="0" presId="urn:microsoft.com/office/officeart/2005/8/layout/orgChart1"/>
    <dgm:cxn modelId="{799CBE93-06D8-4BCC-BDFA-31BEA7134D76}" type="presParOf" srcId="{DB035D94-8898-4D31-830E-5C744AE7A4CE}" destId="{F3F0EC39-97D2-4AF6-92B2-6EBF3863A316}" srcOrd="0" destOrd="0" presId="urn:microsoft.com/office/officeart/2005/8/layout/orgChart1"/>
    <dgm:cxn modelId="{F1DB732F-737C-450D-B6B9-834CF53517D4}" type="presParOf" srcId="{DB035D94-8898-4D31-830E-5C744AE7A4CE}" destId="{ACC96445-D59A-4CF6-8337-DD0C97EB5DC7}" srcOrd="1" destOrd="0" presId="urn:microsoft.com/office/officeart/2005/8/layout/orgChart1"/>
    <dgm:cxn modelId="{6BC08747-C509-4D0C-8587-9ABC21FD999C}" type="presParOf" srcId="{228D7B41-0391-46F4-BC35-A37926A1B1F3}" destId="{C01E77DC-0567-4808-BBD7-E02A02319257}" srcOrd="1" destOrd="0" presId="urn:microsoft.com/office/officeart/2005/8/layout/orgChart1"/>
    <dgm:cxn modelId="{A515C353-4E65-4E16-B5E8-578836775AA3}" type="presParOf" srcId="{C01E77DC-0567-4808-BBD7-E02A02319257}" destId="{5F69D7E2-E803-400F-80A7-ABE5C6053FE7}" srcOrd="0" destOrd="0" presId="urn:microsoft.com/office/officeart/2005/8/layout/orgChart1"/>
    <dgm:cxn modelId="{C0430E22-2A1F-4E1B-BEB2-F75AF11CAC8D}" type="presParOf" srcId="{C01E77DC-0567-4808-BBD7-E02A02319257}" destId="{149B0377-944E-4999-9CFD-798AE1E06B3B}" srcOrd="1" destOrd="0" presId="urn:microsoft.com/office/officeart/2005/8/layout/orgChart1"/>
    <dgm:cxn modelId="{21E2E547-EC2E-43A3-9A90-35C5E2888C01}" type="presParOf" srcId="{149B0377-944E-4999-9CFD-798AE1E06B3B}" destId="{2312B2C2-DE4F-4AD3-852F-D732E9684A88}" srcOrd="0" destOrd="0" presId="urn:microsoft.com/office/officeart/2005/8/layout/orgChart1"/>
    <dgm:cxn modelId="{545F0D50-9419-44E1-982C-A7B0F5A5A30C}" type="presParOf" srcId="{2312B2C2-DE4F-4AD3-852F-D732E9684A88}" destId="{CC2C106D-D5AC-4262-AC7E-C5C42217FDE2}" srcOrd="0" destOrd="0" presId="urn:microsoft.com/office/officeart/2005/8/layout/orgChart1"/>
    <dgm:cxn modelId="{72C37EC6-B5AE-4930-88BA-0A976D71FB48}" type="presParOf" srcId="{2312B2C2-DE4F-4AD3-852F-D732E9684A88}" destId="{49CB9F9A-EA52-4F35-B472-05F8706E3EBE}" srcOrd="1" destOrd="0" presId="urn:microsoft.com/office/officeart/2005/8/layout/orgChart1"/>
    <dgm:cxn modelId="{37F0904E-1C2C-4D3B-8B27-92D1A852B4E3}" type="presParOf" srcId="{149B0377-944E-4999-9CFD-798AE1E06B3B}" destId="{B867C02D-071D-4316-872C-2A97242D95A5}" srcOrd="1" destOrd="0" presId="urn:microsoft.com/office/officeart/2005/8/layout/orgChart1"/>
    <dgm:cxn modelId="{3A235031-82AB-43B8-AAF6-0A5A19CC1BD2}" type="presParOf" srcId="{149B0377-944E-4999-9CFD-798AE1E06B3B}" destId="{7109904A-0E45-4C24-BF40-E9B8962D0348}" srcOrd="2" destOrd="0" presId="urn:microsoft.com/office/officeart/2005/8/layout/orgChart1"/>
    <dgm:cxn modelId="{C1A70875-CDC4-44FF-8CF8-7D683E34D627}" type="presParOf" srcId="{C01E77DC-0567-4808-BBD7-E02A02319257}" destId="{F81DF366-39A1-46DC-BA5C-3BE22EB05546}" srcOrd="2" destOrd="0" presId="urn:microsoft.com/office/officeart/2005/8/layout/orgChart1"/>
    <dgm:cxn modelId="{3C0B2403-4C0F-46D7-8F6E-EB20120CFCF0}" type="presParOf" srcId="{C01E77DC-0567-4808-BBD7-E02A02319257}" destId="{FB1BF151-8F02-45F5-9A10-80C09EC8372C}" srcOrd="3" destOrd="0" presId="urn:microsoft.com/office/officeart/2005/8/layout/orgChart1"/>
    <dgm:cxn modelId="{10B37F50-0299-4456-9A05-E47F02AACC46}" type="presParOf" srcId="{FB1BF151-8F02-45F5-9A10-80C09EC8372C}" destId="{14B5509C-C105-437C-9D65-1B1A3E626F7C}" srcOrd="0" destOrd="0" presId="urn:microsoft.com/office/officeart/2005/8/layout/orgChart1"/>
    <dgm:cxn modelId="{EDFC295A-2461-4F2A-BD12-B6FA1C3BCA87}" type="presParOf" srcId="{14B5509C-C105-437C-9D65-1B1A3E626F7C}" destId="{116FE486-75F4-457B-92FD-59EEC59630A3}" srcOrd="0" destOrd="0" presId="urn:microsoft.com/office/officeart/2005/8/layout/orgChart1"/>
    <dgm:cxn modelId="{80770957-799F-4AAF-8327-79F7B00D9265}" type="presParOf" srcId="{14B5509C-C105-437C-9D65-1B1A3E626F7C}" destId="{2AD49AE1-F3F0-4F42-B904-10397954257D}" srcOrd="1" destOrd="0" presId="urn:microsoft.com/office/officeart/2005/8/layout/orgChart1"/>
    <dgm:cxn modelId="{7BA2CE86-3182-41D1-9D4A-C78D5E998F10}" type="presParOf" srcId="{FB1BF151-8F02-45F5-9A10-80C09EC8372C}" destId="{4E3CF622-5163-4B98-B002-A0C47940F13B}" srcOrd="1" destOrd="0" presId="urn:microsoft.com/office/officeart/2005/8/layout/orgChart1"/>
    <dgm:cxn modelId="{CFE5C8F5-BD11-4FC4-99B1-7BD3C68672EE}" type="presParOf" srcId="{FB1BF151-8F02-45F5-9A10-80C09EC8372C}" destId="{2053E643-322E-41BA-976B-2E35D70AF132}" srcOrd="2" destOrd="0" presId="urn:microsoft.com/office/officeart/2005/8/layout/orgChart1"/>
    <dgm:cxn modelId="{2E57D3D9-CE1C-419D-A63B-6AA802815F9C}" type="presParOf" srcId="{228D7B41-0391-46F4-BC35-A37926A1B1F3}" destId="{346BBA02-83D0-4992-8D94-63F7C8D05CEC}" srcOrd="2" destOrd="0" presId="urn:microsoft.com/office/officeart/2005/8/layout/orgChart1"/>
    <dgm:cxn modelId="{7B19442D-7CF3-4B44-8ED4-49AF873A894E}" type="presParOf" srcId="{08255DA9-4693-4A51-9BAE-AE01DC6754AE}" destId="{259781C0-873D-454B-857A-FEC6A7250C5E}" srcOrd="4" destOrd="0" presId="urn:microsoft.com/office/officeart/2005/8/layout/orgChart1"/>
    <dgm:cxn modelId="{06E1B22E-E652-42C9-9E84-5658B0E1D31B}" type="presParOf" srcId="{08255DA9-4693-4A51-9BAE-AE01DC6754AE}" destId="{1A8E4548-33DB-470B-9E42-5C23A73C9EA0}" srcOrd="5" destOrd="0" presId="urn:microsoft.com/office/officeart/2005/8/layout/orgChart1"/>
    <dgm:cxn modelId="{393E92C6-DD50-4C3B-9344-6BA163313E06}" type="presParOf" srcId="{1A8E4548-33DB-470B-9E42-5C23A73C9EA0}" destId="{E31E1656-0627-4278-BC1E-79554338A4C8}" srcOrd="0" destOrd="0" presId="urn:microsoft.com/office/officeart/2005/8/layout/orgChart1"/>
    <dgm:cxn modelId="{BC2A986F-5895-45FE-9FA8-8C0218962ED4}" type="presParOf" srcId="{E31E1656-0627-4278-BC1E-79554338A4C8}" destId="{86E47609-439B-41B2-B454-502B4BA3E0D7}" srcOrd="0" destOrd="0" presId="urn:microsoft.com/office/officeart/2005/8/layout/orgChart1"/>
    <dgm:cxn modelId="{49579C01-B549-4889-80D9-7476CD8874A4}" type="presParOf" srcId="{E31E1656-0627-4278-BC1E-79554338A4C8}" destId="{F7BB0A7B-DC1D-4B6D-8722-E7AE3E0D8281}" srcOrd="1" destOrd="0" presId="urn:microsoft.com/office/officeart/2005/8/layout/orgChart1"/>
    <dgm:cxn modelId="{9793B1DF-B63A-4FF3-AC9D-126A0BE91551}" type="presParOf" srcId="{1A8E4548-33DB-470B-9E42-5C23A73C9EA0}" destId="{BE02581C-F6A4-47F1-A2E7-22ABA86CF7E2}" srcOrd="1" destOrd="0" presId="urn:microsoft.com/office/officeart/2005/8/layout/orgChart1"/>
    <dgm:cxn modelId="{E992DB28-9D8C-4DE0-B316-68AC13D794C3}" type="presParOf" srcId="{1A8E4548-33DB-470B-9E42-5C23A73C9EA0}" destId="{2075C6D7-39E3-4CB4-BF16-C6B9E86FAB9E}" srcOrd="2" destOrd="0" presId="urn:microsoft.com/office/officeart/2005/8/layout/orgChart1"/>
    <dgm:cxn modelId="{0ED0FEF1-99BD-4A62-8396-7C6D8CAFEBD4}" type="presParOf" srcId="{0A18BE92-41AE-4672-B5CD-F7313E6CD529}" destId="{1B6D7188-5898-42AD-9696-DB41171A9C3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781C0-873D-454B-857A-FEC6A7250C5E}">
      <dsp:nvSpPr>
        <dsp:cNvPr id="0" name=""/>
        <dsp:cNvSpPr/>
      </dsp:nvSpPr>
      <dsp:spPr>
        <a:xfrm>
          <a:off x="4114800" y="860888"/>
          <a:ext cx="2081635" cy="361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637"/>
              </a:lnTo>
              <a:lnTo>
                <a:pt x="2081635" y="180637"/>
              </a:lnTo>
              <a:lnTo>
                <a:pt x="2081635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DF366-39A1-46DC-BA5C-3BE22EB05546}">
      <dsp:nvSpPr>
        <dsp:cNvPr id="0" name=""/>
        <dsp:cNvSpPr/>
      </dsp:nvSpPr>
      <dsp:spPr>
        <a:xfrm>
          <a:off x="3426655" y="2082343"/>
          <a:ext cx="258054" cy="2012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2821"/>
              </a:lnTo>
              <a:lnTo>
                <a:pt x="258054" y="2012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9D7E2-E803-400F-80A7-ABE5C6053FE7}">
      <dsp:nvSpPr>
        <dsp:cNvPr id="0" name=""/>
        <dsp:cNvSpPr/>
      </dsp:nvSpPr>
      <dsp:spPr>
        <a:xfrm>
          <a:off x="3426655" y="2082343"/>
          <a:ext cx="258054" cy="791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365"/>
              </a:lnTo>
              <a:lnTo>
                <a:pt x="258054" y="791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E447B-39D5-4608-AE3F-0258BAECC78A}">
      <dsp:nvSpPr>
        <dsp:cNvPr id="0" name=""/>
        <dsp:cNvSpPr/>
      </dsp:nvSpPr>
      <dsp:spPr>
        <a:xfrm>
          <a:off x="4069080" y="860888"/>
          <a:ext cx="91440" cy="3612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0110-B590-421E-85D0-696337330D86}">
      <dsp:nvSpPr>
        <dsp:cNvPr id="0" name=""/>
        <dsp:cNvSpPr/>
      </dsp:nvSpPr>
      <dsp:spPr>
        <a:xfrm>
          <a:off x="2033164" y="860888"/>
          <a:ext cx="2081635" cy="361275"/>
        </a:xfrm>
        <a:custGeom>
          <a:avLst/>
          <a:gdLst/>
          <a:ahLst/>
          <a:cxnLst/>
          <a:rect l="0" t="0" r="0" b="0"/>
          <a:pathLst>
            <a:path>
              <a:moveTo>
                <a:pt x="2081635" y="0"/>
              </a:moveTo>
              <a:lnTo>
                <a:pt x="2081635" y="180637"/>
              </a:lnTo>
              <a:lnTo>
                <a:pt x="0" y="180637"/>
              </a:lnTo>
              <a:lnTo>
                <a:pt x="0" y="3612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BD7AF-5BB4-400A-AE3C-4094674335A2}">
      <dsp:nvSpPr>
        <dsp:cNvPr id="0" name=""/>
        <dsp:cNvSpPr/>
      </dsp:nvSpPr>
      <dsp:spPr>
        <a:xfrm>
          <a:off x="3254619" y="707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Network</a:t>
          </a:r>
          <a:endParaRPr lang="en-US" sz="3300" kern="1200"/>
        </a:p>
      </dsp:txBody>
      <dsp:txXfrm>
        <a:off x="3254619" y="707"/>
        <a:ext cx="1720360" cy="860180"/>
      </dsp:txXfrm>
    </dsp:sp>
    <dsp:sp modelId="{62FF78B6-B2EB-4622-8B17-0BF31709FF28}">
      <dsp:nvSpPr>
        <dsp:cNvPr id="0" name=""/>
        <dsp:cNvSpPr/>
      </dsp:nvSpPr>
      <dsp:spPr>
        <a:xfrm>
          <a:off x="1172984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Ground</a:t>
          </a:r>
          <a:endParaRPr lang="en-US" sz="3300" kern="1200"/>
        </a:p>
      </dsp:txBody>
      <dsp:txXfrm>
        <a:off x="1172984" y="1222163"/>
        <a:ext cx="1720360" cy="860180"/>
      </dsp:txXfrm>
    </dsp:sp>
    <dsp:sp modelId="{F3F0EC39-97D2-4AF6-92B2-6EBF3863A316}">
      <dsp:nvSpPr>
        <dsp:cNvPr id="0" name=""/>
        <dsp:cNvSpPr/>
      </dsp:nvSpPr>
      <dsp:spPr>
        <a:xfrm>
          <a:off x="3254619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Cluster1</a:t>
          </a:r>
          <a:endParaRPr lang="en-US" sz="3300" kern="1200"/>
        </a:p>
      </dsp:txBody>
      <dsp:txXfrm>
        <a:off x="3254619" y="1222163"/>
        <a:ext cx="1720360" cy="860180"/>
      </dsp:txXfrm>
    </dsp:sp>
    <dsp:sp modelId="{CC2C106D-D5AC-4262-AC7E-C5C42217FDE2}">
      <dsp:nvSpPr>
        <dsp:cNvPr id="0" name=""/>
        <dsp:cNvSpPr/>
      </dsp:nvSpPr>
      <dsp:spPr>
        <a:xfrm>
          <a:off x="3684709" y="2443619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Module1</a:t>
          </a:r>
          <a:endParaRPr lang="en-US" sz="3300" kern="1200"/>
        </a:p>
      </dsp:txBody>
      <dsp:txXfrm>
        <a:off x="3684709" y="2443619"/>
        <a:ext cx="1720360" cy="860180"/>
      </dsp:txXfrm>
    </dsp:sp>
    <dsp:sp modelId="{116FE486-75F4-457B-92FD-59EEC59630A3}">
      <dsp:nvSpPr>
        <dsp:cNvPr id="0" name=""/>
        <dsp:cNvSpPr/>
      </dsp:nvSpPr>
      <dsp:spPr>
        <a:xfrm>
          <a:off x="3684709" y="3665074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Module 2</a:t>
          </a:r>
          <a:endParaRPr lang="en-US" sz="3300" kern="1200"/>
        </a:p>
      </dsp:txBody>
      <dsp:txXfrm>
        <a:off x="3684709" y="3665074"/>
        <a:ext cx="1720360" cy="860180"/>
      </dsp:txXfrm>
    </dsp:sp>
    <dsp:sp modelId="{86E47609-439B-41B2-B454-502B4BA3E0D7}">
      <dsp:nvSpPr>
        <dsp:cNvPr id="0" name=""/>
        <dsp:cNvSpPr/>
      </dsp:nvSpPr>
      <dsp:spPr>
        <a:xfrm>
          <a:off x="5336255" y="1222163"/>
          <a:ext cx="1720360" cy="860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Cluster 2</a:t>
          </a:r>
          <a:endParaRPr lang="en-US" sz="3300" kern="1200"/>
        </a:p>
      </dsp:txBody>
      <dsp:txXfrm>
        <a:off x="5336255" y="1222163"/>
        <a:ext cx="1720360" cy="86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82107E8-3F82-4211-9CAE-2E57E534CD7F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16C2B0-6FFA-470C-8CC1-4BAE5A015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6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UserSpacethread</a:t>
            </a:r>
            <a:r>
              <a:rPr lang="en-US" dirty="0" smtClean="0"/>
              <a:t> -&gt; </a:t>
            </a:r>
            <a:r>
              <a:rPr lang="en-US" dirty="0" err="1" smtClean="0"/>
              <a:t>secureTransporThread</a:t>
            </a:r>
            <a:r>
              <a:rPr lang="en-US" dirty="0" smtClean="0"/>
              <a:t>: Send</a:t>
            </a:r>
          </a:p>
          <a:p>
            <a:r>
              <a:rPr lang="en-US" dirty="0" smtClean="0"/>
              <a:t>alt </a:t>
            </a:r>
            <a:r>
              <a:rPr lang="en-US" dirty="0" err="1" smtClean="0"/>
              <a:t>checkNetBytesSentByActorInHyperiod</a:t>
            </a:r>
            <a:r>
              <a:rPr lang="en-US" dirty="0" smtClean="0"/>
              <a:t>&gt;Limit</a:t>
            </a:r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</a:t>
            </a:r>
            <a:r>
              <a:rPr lang="en-US" dirty="0" err="1" smtClean="0"/>
              <a:t>UserSpacethread</a:t>
            </a:r>
            <a:r>
              <a:rPr lang="en-US" dirty="0" smtClean="0"/>
              <a:t> : RESOURCE_LIMIT_REACHED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alt </a:t>
            </a:r>
            <a:r>
              <a:rPr lang="en-US" dirty="0" err="1" smtClean="0"/>
              <a:t>SecurityLabelNotOk</a:t>
            </a:r>
            <a:endParaRPr lang="en-US" dirty="0" smtClean="0"/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</a:t>
            </a:r>
            <a:r>
              <a:rPr lang="en-US" dirty="0" err="1" smtClean="0"/>
              <a:t>UserSpacethread</a:t>
            </a:r>
            <a:r>
              <a:rPr lang="en-US" dirty="0" smtClean="0"/>
              <a:t> : NOT_AVAILABLE</a:t>
            </a:r>
          </a:p>
          <a:p>
            <a:r>
              <a:rPr lang="en-US" dirty="0" smtClean="0"/>
              <a:t>else </a:t>
            </a:r>
            <a:r>
              <a:rPr lang="en-US" dirty="0" err="1" smtClean="0"/>
              <a:t>SecurityLabelOk</a:t>
            </a:r>
            <a:endParaRPr lang="en-US" dirty="0" smtClean="0"/>
          </a:p>
          <a:p>
            <a:r>
              <a:rPr lang="en-US" dirty="0" smtClean="0"/>
              <a:t>note right of </a:t>
            </a:r>
            <a:r>
              <a:rPr lang="en-US" dirty="0" err="1" smtClean="0"/>
              <a:t>secureTransporThread</a:t>
            </a:r>
            <a:r>
              <a:rPr lang="en-US" dirty="0" smtClean="0"/>
              <a:t>: Even If the partition context\n switch happens the secure transport\n thread will still continue</a:t>
            </a:r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</a:t>
            </a:r>
            <a:r>
              <a:rPr lang="en-US" dirty="0" err="1" smtClean="0"/>
              <a:t>secureTransporThread</a:t>
            </a:r>
            <a:r>
              <a:rPr lang="en-US" dirty="0" smtClean="0"/>
              <a:t>: add to </a:t>
            </a:r>
            <a:r>
              <a:rPr lang="en-US" dirty="0" err="1" smtClean="0"/>
              <a:t>NetBytes</a:t>
            </a:r>
            <a:r>
              <a:rPr lang="en-US" dirty="0" smtClean="0"/>
              <a:t>\</a:t>
            </a:r>
            <a:r>
              <a:rPr lang="en-US" dirty="0" err="1" smtClean="0"/>
              <a:t>nSentByActorInHyperiod</a:t>
            </a:r>
            <a:endParaRPr lang="en-US" dirty="0" smtClean="0"/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</a:t>
            </a:r>
            <a:r>
              <a:rPr lang="en-US" dirty="0" err="1" smtClean="0"/>
              <a:t>secureTransporThread:AddSecureTransportHeader</a:t>
            </a:r>
            <a:r>
              <a:rPr lang="en-US" dirty="0" smtClean="0"/>
              <a:t>, and \n Add Destination to  \n application level message</a:t>
            </a:r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</a:t>
            </a:r>
            <a:r>
              <a:rPr lang="en-US" dirty="0" err="1" smtClean="0"/>
              <a:t>secureTransporThread:Routing</a:t>
            </a:r>
            <a:endParaRPr lang="en-US" dirty="0" smtClean="0"/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-&gt;secureTransporThread:PassThroughLayer3</a:t>
            </a:r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</a:t>
            </a:r>
            <a:r>
              <a:rPr lang="en-US" dirty="0" err="1" smtClean="0"/>
              <a:t>secureTransporThread</a:t>
            </a:r>
            <a:r>
              <a:rPr lang="en-US" dirty="0" smtClean="0"/>
              <a:t>: Classifier</a:t>
            </a:r>
          </a:p>
          <a:p>
            <a:r>
              <a:rPr lang="en-US" dirty="0" smtClean="0"/>
              <a:t>alt </a:t>
            </a:r>
            <a:r>
              <a:rPr lang="en-US" dirty="0" err="1" smtClean="0"/>
              <a:t>ifenqueuesuccess</a:t>
            </a:r>
            <a:endParaRPr lang="en-US" dirty="0" smtClean="0"/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</a:t>
            </a:r>
            <a:r>
              <a:rPr lang="en-US" dirty="0" err="1" smtClean="0"/>
              <a:t>secureTransporThread</a:t>
            </a:r>
            <a:r>
              <a:rPr lang="en-US" dirty="0" smtClean="0"/>
              <a:t>: </a:t>
            </a:r>
            <a:r>
              <a:rPr lang="en-US" dirty="0" err="1" smtClean="0"/>
              <a:t>enqueue</a:t>
            </a:r>
            <a:endParaRPr lang="en-US" dirty="0" smtClean="0"/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</a:t>
            </a:r>
            <a:r>
              <a:rPr lang="en-US" dirty="0" err="1" smtClean="0"/>
              <a:t>UserSpacethread</a:t>
            </a:r>
            <a:r>
              <a:rPr lang="en-US" dirty="0" smtClean="0"/>
              <a:t> : NO_ERROR</a:t>
            </a:r>
          </a:p>
          <a:p>
            <a:r>
              <a:rPr lang="en-US" dirty="0" smtClean="0"/>
              <a:t>else </a:t>
            </a:r>
            <a:r>
              <a:rPr lang="en-US" dirty="0" err="1" smtClean="0"/>
              <a:t>ifenqueuefails</a:t>
            </a:r>
            <a:endParaRPr lang="en-US" dirty="0" smtClean="0"/>
          </a:p>
          <a:p>
            <a:r>
              <a:rPr lang="en-US" dirty="0" err="1" smtClean="0"/>
              <a:t>secureTransporThread</a:t>
            </a:r>
            <a:r>
              <a:rPr lang="en-US" dirty="0" smtClean="0"/>
              <a:t>-&gt;</a:t>
            </a:r>
            <a:r>
              <a:rPr lang="en-US" dirty="0" err="1" smtClean="0"/>
              <a:t>UserSpacethread</a:t>
            </a:r>
            <a:r>
              <a:rPr lang="en-US" dirty="0" smtClean="0"/>
              <a:t> : NOT_AVAILABLE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end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C2B0-6FFA-470C-8CC1-4BAE5A0153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86600" y="2884932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Comm.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86600" y="3799332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Comm.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600" y="5551932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Comm.</a:t>
            </a:r>
          </a:p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7162800" y="4800600"/>
            <a:ext cx="76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ultidocument 6"/>
          <p:cNvSpPr/>
          <p:nvPr/>
        </p:nvSpPr>
        <p:spPr>
          <a:xfrm rot="5400000">
            <a:off x="5486400" y="3421380"/>
            <a:ext cx="457200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8" name="Flowchart: Multidocument 7"/>
          <p:cNvSpPr/>
          <p:nvPr/>
        </p:nvSpPr>
        <p:spPr>
          <a:xfrm rot="5400000">
            <a:off x="5495544" y="2514600"/>
            <a:ext cx="457200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 rot="5400000">
            <a:off x="5486400" y="5170932"/>
            <a:ext cx="457200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6553200" y="2961132"/>
            <a:ext cx="381000" cy="381000"/>
          </a:xfrm>
          <a:prstGeom prst="arc">
            <a:avLst>
              <a:gd name="adj1" fmla="val 16200000"/>
              <a:gd name="adj2" fmla="val 1456811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6553200" y="3875532"/>
            <a:ext cx="381000" cy="381000"/>
          </a:xfrm>
          <a:prstGeom prst="arc">
            <a:avLst>
              <a:gd name="adj1" fmla="val 16200000"/>
              <a:gd name="adj2" fmla="val 1456811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6553200" y="5628132"/>
            <a:ext cx="381000" cy="381000"/>
          </a:xfrm>
          <a:prstGeom prst="arc">
            <a:avLst>
              <a:gd name="adj1" fmla="val 16200000"/>
              <a:gd name="adj2" fmla="val 1456811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400800" y="3113532"/>
            <a:ext cx="685800" cy="1524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400800" y="3951732"/>
            <a:ext cx="685800" cy="1524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400800" y="5704332"/>
            <a:ext cx="685800" cy="1524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001000" y="3037332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flipH="1">
            <a:off x="8001000" y="3265932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001000" y="3875532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flipH="1">
            <a:off x="8001000" y="4104132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8001000" y="5628132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flipH="1">
            <a:off x="8001000" y="5856732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5419344" y="4735068"/>
            <a:ext cx="76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371344" y="2438400"/>
            <a:ext cx="2362200" cy="4114800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QoS Scheduler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Accept message?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If yes, then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 Which queue?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 Which position in queue?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lowchart: Predefined Process 35"/>
          <p:cNvSpPr/>
          <p:nvPr/>
        </p:nvSpPr>
        <p:spPr>
          <a:xfrm>
            <a:off x="1152144" y="2667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edefined Process 36"/>
          <p:cNvSpPr/>
          <p:nvPr/>
        </p:nvSpPr>
        <p:spPr>
          <a:xfrm>
            <a:off x="466344" y="2743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edefined Process 37"/>
          <p:cNvSpPr/>
          <p:nvPr/>
        </p:nvSpPr>
        <p:spPr>
          <a:xfrm>
            <a:off x="466344" y="32766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edefined Process 38"/>
          <p:cNvSpPr/>
          <p:nvPr/>
        </p:nvSpPr>
        <p:spPr>
          <a:xfrm>
            <a:off x="999744" y="3048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edefined Process 39"/>
          <p:cNvSpPr/>
          <p:nvPr/>
        </p:nvSpPr>
        <p:spPr>
          <a:xfrm>
            <a:off x="999744" y="36576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defined Process 40"/>
          <p:cNvSpPr/>
          <p:nvPr/>
        </p:nvSpPr>
        <p:spPr>
          <a:xfrm>
            <a:off x="618744" y="4114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edefined Process 41"/>
          <p:cNvSpPr/>
          <p:nvPr/>
        </p:nvSpPr>
        <p:spPr>
          <a:xfrm>
            <a:off x="313944" y="4572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edefined Process 42"/>
          <p:cNvSpPr/>
          <p:nvPr/>
        </p:nvSpPr>
        <p:spPr>
          <a:xfrm>
            <a:off x="999744" y="4876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edefined Process 43"/>
          <p:cNvSpPr/>
          <p:nvPr/>
        </p:nvSpPr>
        <p:spPr>
          <a:xfrm>
            <a:off x="618744" y="5334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Predefined Process 44"/>
          <p:cNvSpPr/>
          <p:nvPr/>
        </p:nvSpPr>
        <p:spPr>
          <a:xfrm>
            <a:off x="1228344" y="43434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edefined Process 45"/>
          <p:cNvSpPr/>
          <p:nvPr/>
        </p:nvSpPr>
        <p:spPr>
          <a:xfrm>
            <a:off x="466344" y="58674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edefined Process 46"/>
          <p:cNvSpPr/>
          <p:nvPr/>
        </p:nvSpPr>
        <p:spPr>
          <a:xfrm>
            <a:off x="1228344" y="5638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edefined Process 47"/>
          <p:cNvSpPr/>
          <p:nvPr/>
        </p:nvSpPr>
        <p:spPr>
          <a:xfrm>
            <a:off x="1075944" y="6172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1837944" y="2743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1837944" y="3124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1837944" y="3429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1837944" y="3733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1837944" y="4114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1837944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1837944" y="4724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1837944" y="5105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1837944" y="5410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1837944" y="5715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1837944" y="6096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1837944" y="6400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4800" y="2313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Messages w/ QoS tags</a:t>
            </a:r>
          </a:p>
        </p:txBody>
      </p:sp>
      <p:cxnSp>
        <p:nvCxnSpPr>
          <p:cNvPr id="67" name="Shape 66"/>
          <p:cNvCxnSpPr>
            <a:stCxn id="2" idx="0"/>
          </p:cNvCxnSpPr>
          <p:nvPr/>
        </p:nvCxnSpPr>
        <p:spPr>
          <a:xfrm rot="16200000" flipV="1">
            <a:off x="6029706" y="1370838"/>
            <a:ext cx="217932" cy="2810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" idx="0"/>
          </p:cNvCxnSpPr>
          <p:nvPr/>
        </p:nvCxnSpPr>
        <p:spPr>
          <a:xfrm rot="16200000" flipV="1">
            <a:off x="6067806" y="2323338"/>
            <a:ext cx="141732" cy="2810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4" idx="0"/>
          </p:cNvCxnSpPr>
          <p:nvPr/>
        </p:nvCxnSpPr>
        <p:spPr>
          <a:xfrm rot="16200000" flipV="1">
            <a:off x="6067806" y="4075938"/>
            <a:ext cx="141732" cy="2810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14544" y="23622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Momentary link state information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114544" y="34290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Momentary link state information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114544" y="51816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Momentary link state information</a:t>
            </a:r>
            <a:endParaRPr lang="en-US" sz="1200" dirty="0"/>
          </a:p>
        </p:txBody>
      </p:sp>
      <p:sp>
        <p:nvSpPr>
          <p:cNvPr id="76" name="Right Arrow 75"/>
          <p:cNvSpPr/>
          <p:nvPr/>
        </p:nvSpPr>
        <p:spPr>
          <a:xfrm>
            <a:off x="4733544" y="3124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4733544" y="4038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4733544" y="5791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6019800" y="1371600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318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Rounded Rectangle 84"/>
          <p:cNvSpPr/>
          <p:nvPr/>
        </p:nvSpPr>
        <p:spPr>
          <a:xfrm>
            <a:off x="152400" y="1524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software</a:t>
            </a:r>
            <a:endParaRPr lang="en-US" dirty="0"/>
          </a:p>
        </p:txBody>
      </p:sp>
      <p:cxnSp>
        <p:nvCxnSpPr>
          <p:cNvPr id="87" name="Shape 86"/>
          <p:cNvCxnSpPr>
            <a:stCxn id="85" idx="3"/>
            <a:endCxn id="89" idx="1"/>
          </p:cNvCxnSpPr>
          <p:nvPr/>
        </p:nvCxnSpPr>
        <p:spPr>
          <a:xfrm>
            <a:off x="1828800" y="533400"/>
            <a:ext cx="2286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09800" y="866001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Predicted link state information</a:t>
            </a:r>
            <a:endParaRPr lang="en-US" sz="1200" dirty="0"/>
          </a:p>
        </p:txBody>
      </p:sp>
      <p:sp>
        <p:nvSpPr>
          <p:cNvPr id="89" name="Rounded Rectangle 88"/>
          <p:cNvSpPr/>
          <p:nvPr/>
        </p:nvSpPr>
        <p:spPr>
          <a:xfrm>
            <a:off x="4114800" y="1905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CRM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Updates QoS scheduler logic, utility functions, etc. as needed</a:t>
            </a:r>
          </a:p>
        </p:txBody>
      </p:sp>
      <p:sp>
        <p:nvSpPr>
          <p:cNvPr id="92" name="Down Arrow 91"/>
          <p:cNvSpPr/>
          <p:nvPr/>
        </p:nvSpPr>
        <p:spPr>
          <a:xfrm>
            <a:off x="4267200" y="838200"/>
            <a:ext cx="2286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2286000" y="1143000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1858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981200" y="228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Orbital state information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8839200" y="2696496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67200" y="2362200"/>
            <a:ext cx="1344168" cy="914399"/>
          </a:xfrm>
          <a:prstGeom prst="roundRect">
            <a:avLst>
              <a:gd name="adj" fmla="val 10106"/>
            </a:avLst>
          </a:prstGeom>
          <a:noFill/>
          <a:ln cmpd="sng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Classification rules</a:t>
            </a:r>
          </a:p>
        </p:txBody>
      </p:sp>
      <p:cxnSp>
        <p:nvCxnSpPr>
          <p:cNvPr id="67" name="Shape 66"/>
          <p:cNvCxnSpPr/>
          <p:nvPr/>
        </p:nvCxnSpPr>
        <p:spPr>
          <a:xfrm rot="10800000">
            <a:off x="3232290" y="619051"/>
            <a:ext cx="4844910" cy="1743156"/>
          </a:xfrm>
          <a:prstGeom prst="bentConnector3">
            <a:avLst>
              <a:gd name="adj1" fmla="val -2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/>
          <p:nvPr/>
        </p:nvCxnSpPr>
        <p:spPr>
          <a:xfrm rot="10800000">
            <a:off x="3232292" y="342052"/>
            <a:ext cx="5149710" cy="4344248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34726" y="342052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Momentary link state information</a:t>
            </a:r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05209"/>
              </p:ext>
            </p:extLst>
          </p:nvPr>
        </p:nvGraphicFramePr>
        <p:xfrm>
          <a:off x="4267200" y="780424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318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717690" y="1524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CRM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Updates routing tables and classification rules periodically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862364" y="2362200"/>
            <a:ext cx="868680" cy="1828800"/>
          </a:xfrm>
          <a:prstGeom prst="roundRect">
            <a:avLst/>
          </a:prstGeom>
          <a:effectLst>
            <a:glow rad="76200">
              <a:schemeClr val="accent3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Device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Driver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58038" y="4686300"/>
            <a:ext cx="868680" cy="1828800"/>
          </a:xfrm>
          <a:prstGeom prst="roundRect">
            <a:avLst/>
          </a:prstGeom>
          <a:effectLst>
            <a:glow rad="76200">
              <a:schemeClr val="accent2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Device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Driver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424144" y="2362200"/>
            <a:ext cx="365760" cy="4191000"/>
          </a:xfrm>
          <a:prstGeom prst="roundRect">
            <a:avLst>
              <a:gd name="adj" fmla="val 10106"/>
            </a:avLst>
          </a:prstGeom>
          <a:noFill/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ROUTING  TABLE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 rot="5400000">
            <a:off x="1920173" y="1458788"/>
            <a:ext cx="1357699" cy="280303"/>
          </a:xfrm>
          <a:prstGeom prst="rightArrow">
            <a:avLst/>
          </a:prstGeom>
          <a:noFill/>
          <a:ln cap="rnd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3317110">
            <a:off x="2949660" y="1428614"/>
            <a:ext cx="1530374" cy="276621"/>
          </a:xfrm>
          <a:prstGeom prst="rightArrow">
            <a:avLst/>
          </a:prstGeom>
          <a:noFill/>
          <a:ln cap="rnd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18096" y="1219200"/>
            <a:ext cx="81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38500" y="1828800"/>
            <a:ext cx="8776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0" y="1551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USER SPACE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0" y="1828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KERNEL SPACE</a:t>
            </a:r>
          </a:p>
        </p:txBody>
      </p:sp>
      <p:sp>
        <p:nvSpPr>
          <p:cNvPr id="88" name="Flowchart: Multidocument 87"/>
          <p:cNvSpPr/>
          <p:nvPr/>
        </p:nvSpPr>
        <p:spPr>
          <a:xfrm rot="5400000">
            <a:off x="6288465" y="2247903"/>
            <a:ext cx="914400" cy="1143000"/>
          </a:xfrm>
          <a:prstGeom prst="flowChartMultidocument">
            <a:avLst/>
          </a:prstGeom>
          <a:effectLst>
            <a:glow rad="76200">
              <a:schemeClr val="accent3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Queues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8839200" y="5058696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3886200" y="2705100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5791200" y="2705100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ight Arrow 90"/>
          <p:cNvSpPr/>
          <p:nvPr/>
        </p:nvSpPr>
        <p:spPr>
          <a:xfrm>
            <a:off x="7438104" y="2705100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28600" y="2362200"/>
            <a:ext cx="365760" cy="4191000"/>
          </a:xfrm>
          <a:prstGeom prst="roundRect">
            <a:avLst>
              <a:gd name="adj" fmla="val 10106"/>
            </a:avLst>
          </a:prstGeom>
          <a:solidFill>
            <a:schemeClr val="accent1"/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SECURE TRANSPORT  ENDPOINTS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3" name="Right Arrow 92"/>
          <p:cNvSpPr/>
          <p:nvPr/>
        </p:nvSpPr>
        <p:spPr>
          <a:xfrm>
            <a:off x="685800" y="2667000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2057400" y="2675604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Flowchart: Predefined Process 94"/>
          <p:cNvSpPr/>
          <p:nvPr/>
        </p:nvSpPr>
        <p:spPr>
          <a:xfrm>
            <a:off x="1051560" y="2819400"/>
            <a:ext cx="320040" cy="182880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Flowchart: Predefined Process 96"/>
          <p:cNvSpPr/>
          <p:nvPr/>
        </p:nvSpPr>
        <p:spPr>
          <a:xfrm>
            <a:off x="1508760" y="2667000"/>
            <a:ext cx="320040" cy="18288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ight Arrow 97"/>
          <p:cNvSpPr/>
          <p:nvPr/>
        </p:nvSpPr>
        <p:spPr>
          <a:xfrm rot="10800000">
            <a:off x="8839200" y="37719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ight Arrow 98"/>
          <p:cNvSpPr/>
          <p:nvPr/>
        </p:nvSpPr>
        <p:spPr>
          <a:xfrm rot="10800000">
            <a:off x="8824452" y="6134099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267200" y="4686301"/>
            <a:ext cx="1344168" cy="914399"/>
          </a:xfrm>
          <a:prstGeom prst="roundRect">
            <a:avLst>
              <a:gd name="adj" fmla="val 10106"/>
            </a:avLst>
          </a:prstGeom>
          <a:noFill/>
          <a:ln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Classification rules</a:t>
            </a:r>
          </a:p>
        </p:txBody>
      </p:sp>
      <p:sp>
        <p:nvSpPr>
          <p:cNvPr id="101" name="Flowchart: Multidocument 100"/>
          <p:cNvSpPr/>
          <p:nvPr/>
        </p:nvSpPr>
        <p:spPr>
          <a:xfrm rot="5400000">
            <a:off x="6288465" y="4572004"/>
            <a:ext cx="914400" cy="1143000"/>
          </a:xfrm>
          <a:prstGeom prst="flowChartMultidocument">
            <a:avLst/>
          </a:prstGeom>
          <a:effectLst>
            <a:glow rad="76200">
              <a:schemeClr val="accent2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Queues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3886200" y="5029201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5791200" y="5029201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7438104" y="5029201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Flowchart: Predefined Process 107"/>
          <p:cNvSpPr/>
          <p:nvPr/>
        </p:nvSpPr>
        <p:spPr>
          <a:xfrm>
            <a:off x="3349848" y="2529348"/>
            <a:ext cx="320040" cy="18288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2942304" y="2696496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Flowchart: Predefined Process 109"/>
          <p:cNvSpPr/>
          <p:nvPr/>
        </p:nvSpPr>
        <p:spPr>
          <a:xfrm>
            <a:off x="3352800" y="4800600"/>
            <a:ext cx="320040" cy="182880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ight Arrow 110"/>
          <p:cNvSpPr/>
          <p:nvPr/>
        </p:nvSpPr>
        <p:spPr>
          <a:xfrm>
            <a:off x="2985577" y="5037804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Flowchart: Predefined Process 111"/>
          <p:cNvSpPr/>
          <p:nvPr/>
        </p:nvSpPr>
        <p:spPr>
          <a:xfrm>
            <a:off x="4495800" y="5913120"/>
            <a:ext cx="320040" cy="182880"/>
          </a:xfrm>
          <a:prstGeom prst="flowChartPredefined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Flowchart: Predefined Process 112"/>
          <p:cNvSpPr/>
          <p:nvPr/>
        </p:nvSpPr>
        <p:spPr>
          <a:xfrm>
            <a:off x="4343400" y="370332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Flowchart: Predefined Process 113"/>
          <p:cNvSpPr/>
          <p:nvPr/>
        </p:nvSpPr>
        <p:spPr>
          <a:xfrm>
            <a:off x="4953000" y="3627120"/>
            <a:ext cx="320040" cy="182880"/>
          </a:xfrm>
          <a:prstGeom prst="flowChartPredefined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Flowchart: Predefined Process 114"/>
          <p:cNvSpPr/>
          <p:nvPr/>
        </p:nvSpPr>
        <p:spPr>
          <a:xfrm>
            <a:off x="4800600" y="393192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Flowchart: Predefined Process 115"/>
          <p:cNvSpPr/>
          <p:nvPr/>
        </p:nvSpPr>
        <p:spPr>
          <a:xfrm>
            <a:off x="1371600" y="4953000"/>
            <a:ext cx="320040" cy="182880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ight Arrow 117"/>
          <p:cNvSpPr/>
          <p:nvPr/>
        </p:nvSpPr>
        <p:spPr>
          <a:xfrm rot="10800000">
            <a:off x="6705601" y="37719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ight Arrow 118"/>
          <p:cNvSpPr/>
          <p:nvPr/>
        </p:nvSpPr>
        <p:spPr>
          <a:xfrm rot="10800000">
            <a:off x="3399504" y="37719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Flowchart: Predefined Process 119"/>
          <p:cNvSpPr/>
          <p:nvPr/>
        </p:nvSpPr>
        <p:spPr>
          <a:xfrm>
            <a:off x="1051560" y="2438400"/>
            <a:ext cx="320040" cy="18288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Flowchart: Predefined Process 120"/>
          <p:cNvSpPr/>
          <p:nvPr/>
        </p:nvSpPr>
        <p:spPr>
          <a:xfrm>
            <a:off x="3502248" y="2788920"/>
            <a:ext cx="320040" cy="18288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Flowchart: Predefined Process 121"/>
          <p:cNvSpPr/>
          <p:nvPr/>
        </p:nvSpPr>
        <p:spPr>
          <a:xfrm>
            <a:off x="3276600" y="3048000"/>
            <a:ext cx="320040" cy="182880"/>
          </a:xfrm>
          <a:prstGeom prst="flowChartPredefined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Flowchart: Predefined Process 122"/>
          <p:cNvSpPr/>
          <p:nvPr/>
        </p:nvSpPr>
        <p:spPr>
          <a:xfrm>
            <a:off x="4709160" y="621792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Flowchart: Predefined Process 123"/>
          <p:cNvSpPr/>
          <p:nvPr/>
        </p:nvSpPr>
        <p:spPr>
          <a:xfrm>
            <a:off x="5166360" y="606552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ight Arrow 124"/>
          <p:cNvSpPr/>
          <p:nvPr/>
        </p:nvSpPr>
        <p:spPr>
          <a:xfrm rot="10800000">
            <a:off x="6705601" y="6134099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ight Arrow 125"/>
          <p:cNvSpPr/>
          <p:nvPr/>
        </p:nvSpPr>
        <p:spPr>
          <a:xfrm rot="10800000">
            <a:off x="3382296" y="6134099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Flowchart: Predefined Process 137"/>
          <p:cNvSpPr/>
          <p:nvPr/>
        </p:nvSpPr>
        <p:spPr>
          <a:xfrm>
            <a:off x="3384756" y="5058696"/>
            <a:ext cx="320040" cy="182880"/>
          </a:xfrm>
          <a:prstGeom prst="flowChartPredefinedProcess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Flowchart: Predefined Process 138"/>
          <p:cNvSpPr/>
          <p:nvPr/>
        </p:nvSpPr>
        <p:spPr>
          <a:xfrm>
            <a:off x="3200400" y="5303520"/>
            <a:ext cx="320040" cy="182880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 rot="10800000">
            <a:off x="2042652" y="3776472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Flowchart: Predefined Process 140"/>
          <p:cNvSpPr/>
          <p:nvPr/>
        </p:nvSpPr>
        <p:spPr>
          <a:xfrm>
            <a:off x="1127760" y="36576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Flowchart: Predefined Process 142"/>
          <p:cNvSpPr/>
          <p:nvPr/>
        </p:nvSpPr>
        <p:spPr>
          <a:xfrm>
            <a:off x="1584960" y="38862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Flowchart: Predefined Process 143"/>
          <p:cNvSpPr/>
          <p:nvPr/>
        </p:nvSpPr>
        <p:spPr>
          <a:xfrm>
            <a:off x="1127760" y="591312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Flowchart: Predefined Process 148"/>
          <p:cNvSpPr/>
          <p:nvPr/>
        </p:nvSpPr>
        <p:spPr>
          <a:xfrm>
            <a:off x="1584960" y="614172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Flowchart: Predefined Process 149"/>
          <p:cNvSpPr/>
          <p:nvPr/>
        </p:nvSpPr>
        <p:spPr>
          <a:xfrm>
            <a:off x="5486400" y="37338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Flowchart: Predefined Process 150"/>
          <p:cNvSpPr/>
          <p:nvPr/>
        </p:nvSpPr>
        <p:spPr>
          <a:xfrm>
            <a:off x="1051560" y="3947652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ight Arrow 151"/>
          <p:cNvSpPr/>
          <p:nvPr/>
        </p:nvSpPr>
        <p:spPr>
          <a:xfrm rot="10800000">
            <a:off x="685800" y="3780504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Flowchart: Predefined Process 152"/>
          <p:cNvSpPr/>
          <p:nvPr/>
        </p:nvSpPr>
        <p:spPr>
          <a:xfrm>
            <a:off x="1127760" y="5257800"/>
            <a:ext cx="320040" cy="182880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ight Arrow 153"/>
          <p:cNvSpPr/>
          <p:nvPr/>
        </p:nvSpPr>
        <p:spPr>
          <a:xfrm>
            <a:off x="2057400" y="5043948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ight Arrow 154"/>
          <p:cNvSpPr/>
          <p:nvPr/>
        </p:nvSpPr>
        <p:spPr>
          <a:xfrm rot="10800000">
            <a:off x="2057400" y="61341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ight Arrow 155"/>
          <p:cNvSpPr/>
          <p:nvPr/>
        </p:nvSpPr>
        <p:spPr>
          <a:xfrm rot="10800000">
            <a:off x="685800" y="61341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ight Arrow 156"/>
          <p:cNvSpPr/>
          <p:nvPr/>
        </p:nvSpPr>
        <p:spPr>
          <a:xfrm>
            <a:off x="685800" y="5043948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Flowchart: Predefined Process 67"/>
          <p:cNvSpPr/>
          <p:nvPr/>
        </p:nvSpPr>
        <p:spPr>
          <a:xfrm>
            <a:off x="3657600" y="5287296"/>
            <a:ext cx="320040" cy="182880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8839200" y="2696496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67200" y="2362200"/>
            <a:ext cx="1344168" cy="914399"/>
          </a:xfrm>
          <a:prstGeom prst="roundRect">
            <a:avLst>
              <a:gd name="adj" fmla="val 10106"/>
            </a:avLst>
          </a:prstGeom>
          <a:noFill/>
          <a:ln cmpd="sng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Classification rules</a:t>
            </a:r>
          </a:p>
        </p:txBody>
      </p:sp>
      <p:cxnSp>
        <p:nvCxnSpPr>
          <p:cNvPr id="67" name="Shape 66"/>
          <p:cNvCxnSpPr/>
          <p:nvPr/>
        </p:nvCxnSpPr>
        <p:spPr>
          <a:xfrm rot="10800000">
            <a:off x="3232290" y="619051"/>
            <a:ext cx="4844910" cy="1743156"/>
          </a:xfrm>
          <a:prstGeom prst="bentConnector3">
            <a:avLst>
              <a:gd name="adj1" fmla="val -2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/>
          <p:nvPr/>
        </p:nvCxnSpPr>
        <p:spPr>
          <a:xfrm rot="10800000">
            <a:off x="3232292" y="342052"/>
            <a:ext cx="5149710" cy="4344248"/>
          </a:xfrm>
          <a:prstGeom prst="bentConnector3">
            <a:avLst>
              <a:gd name="adj1" fmla="val -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34726" y="342052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Momentary link state information</a:t>
            </a:r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28089"/>
              </p:ext>
            </p:extLst>
          </p:nvPr>
        </p:nvGraphicFramePr>
        <p:xfrm>
          <a:off x="4267200" y="780424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318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717690" y="1524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CRM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Updates routing tables and classification rules periodically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862364" y="2362200"/>
            <a:ext cx="868680" cy="1828800"/>
          </a:xfrm>
          <a:prstGeom prst="roundRect">
            <a:avLst/>
          </a:prstGeom>
          <a:effectLst>
            <a:glow rad="76200">
              <a:schemeClr val="accent3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Device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Driver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858038" y="4686300"/>
            <a:ext cx="868680" cy="1828800"/>
          </a:xfrm>
          <a:prstGeom prst="roundRect">
            <a:avLst/>
          </a:prstGeom>
          <a:effectLst>
            <a:glow rad="76200">
              <a:schemeClr val="accent2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Device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Driver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424144" y="2362200"/>
            <a:ext cx="365760" cy="4191000"/>
          </a:xfrm>
          <a:prstGeom prst="roundRect">
            <a:avLst>
              <a:gd name="adj" fmla="val 10106"/>
            </a:avLst>
          </a:prstGeom>
          <a:noFill/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ROUTING  TABLE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 rot="5400000">
            <a:off x="1920173" y="1458788"/>
            <a:ext cx="1357699" cy="280303"/>
          </a:xfrm>
          <a:prstGeom prst="rightArrow">
            <a:avLst/>
          </a:prstGeom>
          <a:noFill/>
          <a:ln cap="rnd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3317110">
            <a:off x="2949660" y="1428614"/>
            <a:ext cx="1530374" cy="276621"/>
          </a:xfrm>
          <a:prstGeom prst="rightArrow">
            <a:avLst/>
          </a:prstGeom>
          <a:noFill/>
          <a:ln cap="rnd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18096" y="1219200"/>
            <a:ext cx="81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38500" y="1828800"/>
            <a:ext cx="8776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0" y="1551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USER SPACE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0" y="1828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KERNEL SPACE</a:t>
            </a:r>
          </a:p>
        </p:txBody>
      </p:sp>
      <p:sp>
        <p:nvSpPr>
          <p:cNvPr id="88" name="Flowchart: Multidocument 87"/>
          <p:cNvSpPr/>
          <p:nvPr/>
        </p:nvSpPr>
        <p:spPr>
          <a:xfrm rot="5400000">
            <a:off x="6288465" y="2247903"/>
            <a:ext cx="914400" cy="1143000"/>
          </a:xfrm>
          <a:prstGeom prst="flowChartMultidocument">
            <a:avLst/>
          </a:prstGeom>
          <a:effectLst>
            <a:glow rad="76200">
              <a:schemeClr val="accent3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Queues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8839200" y="5058696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3886200" y="2705100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5791200" y="2705100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Right Arrow 90"/>
          <p:cNvSpPr/>
          <p:nvPr/>
        </p:nvSpPr>
        <p:spPr>
          <a:xfrm>
            <a:off x="7438104" y="2705100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28600" y="2362200"/>
            <a:ext cx="365760" cy="4191000"/>
          </a:xfrm>
          <a:prstGeom prst="roundRect">
            <a:avLst>
              <a:gd name="adj" fmla="val 10106"/>
            </a:avLst>
          </a:prstGeom>
          <a:solidFill>
            <a:schemeClr val="accent1"/>
          </a:solidFill>
          <a:ln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SECURE TRANSPORT  ENDPOINTS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3" name="Right Arrow 92"/>
          <p:cNvSpPr/>
          <p:nvPr/>
        </p:nvSpPr>
        <p:spPr>
          <a:xfrm>
            <a:off x="685800" y="2667000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2057400" y="2675604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Flowchart: Predefined Process 94"/>
          <p:cNvSpPr/>
          <p:nvPr/>
        </p:nvSpPr>
        <p:spPr>
          <a:xfrm>
            <a:off x="1051560" y="28194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Flowchart: Predefined Process 96"/>
          <p:cNvSpPr/>
          <p:nvPr/>
        </p:nvSpPr>
        <p:spPr>
          <a:xfrm>
            <a:off x="1508760" y="26670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ight Arrow 97"/>
          <p:cNvSpPr/>
          <p:nvPr/>
        </p:nvSpPr>
        <p:spPr>
          <a:xfrm rot="10800000">
            <a:off x="8839200" y="37719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ight Arrow 98"/>
          <p:cNvSpPr/>
          <p:nvPr/>
        </p:nvSpPr>
        <p:spPr>
          <a:xfrm rot="10800000">
            <a:off x="8824452" y="6134099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267200" y="4686301"/>
            <a:ext cx="1344168" cy="914399"/>
          </a:xfrm>
          <a:prstGeom prst="roundRect">
            <a:avLst>
              <a:gd name="adj" fmla="val 10106"/>
            </a:avLst>
          </a:prstGeom>
          <a:noFill/>
          <a:ln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</a:rPr>
              <a:t>Classification rules</a:t>
            </a:r>
          </a:p>
        </p:txBody>
      </p:sp>
      <p:sp>
        <p:nvSpPr>
          <p:cNvPr id="101" name="Flowchart: Multidocument 100"/>
          <p:cNvSpPr/>
          <p:nvPr/>
        </p:nvSpPr>
        <p:spPr>
          <a:xfrm rot="5400000">
            <a:off x="6288465" y="4572004"/>
            <a:ext cx="914400" cy="1143000"/>
          </a:xfrm>
          <a:prstGeom prst="flowChartMultidocument">
            <a:avLst/>
          </a:prstGeom>
          <a:effectLst>
            <a:glow rad="76200">
              <a:schemeClr val="accent2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Queues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3886200" y="5029201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5791200" y="5029201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7438104" y="5029201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Flowchart: Predefined Process 107"/>
          <p:cNvSpPr/>
          <p:nvPr/>
        </p:nvSpPr>
        <p:spPr>
          <a:xfrm>
            <a:off x="3349848" y="2529348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2942304" y="2696496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Flowchart: Predefined Process 109"/>
          <p:cNvSpPr/>
          <p:nvPr/>
        </p:nvSpPr>
        <p:spPr>
          <a:xfrm>
            <a:off x="3352800" y="48006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ight Arrow 110"/>
          <p:cNvSpPr/>
          <p:nvPr/>
        </p:nvSpPr>
        <p:spPr>
          <a:xfrm>
            <a:off x="2985577" y="5037804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Flowchart: Predefined Process 111"/>
          <p:cNvSpPr/>
          <p:nvPr/>
        </p:nvSpPr>
        <p:spPr>
          <a:xfrm>
            <a:off x="4495800" y="591312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Flowchart: Predefined Process 112"/>
          <p:cNvSpPr/>
          <p:nvPr/>
        </p:nvSpPr>
        <p:spPr>
          <a:xfrm>
            <a:off x="4343400" y="370332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Flowchart: Predefined Process 113"/>
          <p:cNvSpPr/>
          <p:nvPr/>
        </p:nvSpPr>
        <p:spPr>
          <a:xfrm>
            <a:off x="4953000" y="362712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Flowchart: Predefined Process 114"/>
          <p:cNvSpPr/>
          <p:nvPr/>
        </p:nvSpPr>
        <p:spPr>
          <a:xfrm>
            <a:off x="4800600" y="393192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Flowchart: Predefined Process 115"/>
          <p:cNvSpPr/>
          <p:nvPr/>
        </p:nvSpPr>
        <p:spPr>
          <a:xfrm>
            <a:off x="1371600" y="49530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ight Arrow 117"/>
          <p:cNvSpPr/>
          <p:nvPr/>
        </p:nvSpPr>
        <p:spPr>
          <a:xfrm rot="10800000">
            <a:off x="6705601" y="37719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ight Arrow 118"/>
          <p:cNvSpPr/>
          <p:nvPr/>
        </p:nvSpPr>
        <p:spPr>
          <a:xfrm rot="10800000">
            <a:off x="3399504" y="37719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Flowchart: Predefined Process 119"/>
          <p:cNvSpPr/>
          <p:nvPr/>
        </p:nvSpPr>
        <p:spPr>
          <a:xfrm>
            <a:off x="1051560" y="24384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Flowchart: Predefined Process 120"/>
          <p:cNvSpPr/>
          <p:nvPr/>
        </p:nvSpPr>
        <p:spPr>
          <a:xfrm>
            <a:off x="3502248" y="278892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Flowchart: Predefined Process 121"/>
          <p:cNvSpPr/>
          <p:nvPr/>
        </p:nvSpPr>
        <p:spPr>
          <a:xfrm>
            <a:off x="3276600" y="30480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Flowchart: Predefined Process 122"/>
          <p:cNvSpPr/>
          <p:nvPr/>
        </p:nvSpPr>
        <p:spPr>
          <a:xfrm>
            <a:off x="4709160" y="621792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Flowchart: Predefined Process 123"/>
          <p:cNvSpPr/>
          <p:nvPr/>
        </p:nvSpPr>
        <p:spPr>
          <a:xfrm>
            <a:off x="5166360" y="606552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ight Arrow 124"/>
          <p:cNvSpPr/>
          <p:nvPr/>
        </p:nvSpPr>
        <p:spPr>
          <a:xfrm rot="10800000">
            <a:off x="6705601" y="6134099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ight Arrow 125"/>
          <p:cNvSpPr/>
          <p:nvPr/>
        </p:nvSpPr>
        <p:spPr>
          <a:xfrm rot="10800000">
            <a:off x="3382296" y="6134099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Flowchart: Predefined Process 137"/>
          <p:cNvSpPr/>
          <p:nvPr/>
        </p:nvSpPr>
        <p:spPr>
          <a:xfrm>
            <a:off x="3384756" y="5058696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Flowchart: Predefined Process 138"/>
          <p:cNvSpPr/>
          <p:nvPr/>
        </p:nvSpPr>
        <p:spPr>
          <a:xfrm>
            <a:off x="3200400" y="530352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 rot="10800000">
            <a:off x="2042652" y="3776472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Flowchart: Predefined Process 140"/>
          <p:cNvSpPr/>
          <p:nvPr/>
        </p:nvSpPr>
        <p:spPr>
          <a:xfrm>
            <a:off x="1127760" y="365760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Flowchart: Predefined Process 142"/>
          <p:cNvSpPr/>
          <p:nvPr/>
        </p:nvSpPr>
        <p:spPr>
          <a:xfrm>
            <a:off x="1584960" y="388620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Flowchart: Predefined Process 143"/>
          <p:cNvSpPr/>
          <p:nvPr/>
        </p:nvSpPr>
        <p:spPr>
          <a:xfrm>
            <a:off x="1127760" y="591312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Flowchart: Predefined Process 148"/>
          <p:cNvSpPr/>
          <p:nvPr/>
        </p:nvSpPr>
        <p:spPr>
          <a:xfrm>
            <a:off x="1584960" y="614172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Flowchart: Predefined Process 149"/>
          <p:cNvSpPr/>
          <p:nvPr/>
        </p:nvSpPr>
        <p:spPr>
          <a:xfrm>
            <a:off x="5486400" y="3733800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Flowchart: Predefined Process 150"/>
          <p:cNvSpPr/>
          <p:nvPr/>
        </p:nvSpPr>
        <p:spPr>
          <a:xfrm>
            <a:off x="1051560" y="3947652"/>
            <a:ext cx="320040" cy="182880"/>
          </a:xfrm>
          <a:prstGeom prst="flowChartPredefined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ight Arrow 151"/>
          <p:cNvSpPr/>
          <p:nvPr/>
        </p:nvSpPr>
        <p:spPr>
          <a:xfrm rot="10800000">
            <a:off x="685800" y="3780504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Flowchart: Predefined Process 152"/>
          <p:cNvSpPr/>
          <p:nvPr/>
        </p:nvSpPr>
        <p:spPr>
          <a:xfrm>
            <a:off x="1127760" y="5257800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ight Arrow 153"/>
          <p:cNvSpPr/>
          <p:nvPr/>
        </p:nvSpPr>
        <p:spPr>
          <a:xfrm>
            <a:off x="2057400" y="5043948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ight Arrow 154"/>
          <p:cNvSpPr/>
          <p:nvPr/>
        </p:nvSpPr>
        <p:spPr>
          <a:xfrm rot="10800000">
            <a:off x="2057400" y="61341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ight Arrow 155"/>
          <p:cNvSpPr/>
          <p:nvPr/>
        </p:nvSpPr>
        <p:spPr>
          <a:xfrm rot="10800000">
            <a:off x="685800" y="6134100"/>
            <a:ext cx="228600" cy="1143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ight Arrow 156"/>
          <p:cNvSpPr/>
          <p:nvPr/>
        </p:nvSpPr>
        <p:spPr>
          <a:xfrm>
            <a:off x="685800" y="5043948"/>
            <a:ext cx="228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Flowchart: Predefined Process 67"/>
          <p:cNvSpPr/>
          <p:nvPr/>
        </p:nvSpPr>
        <p:spPr>
          <a:xfrm>
            <a:off x="3657600" y="5287296"/>
            <a:ext cx="320040" cy="18288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04800" y="838200"/>
            <a:ext cx="8839200" cy="4953000"/>
            <a:chOff x="304800" y="838200"/>
            <a:chExt cx="8839200" cy="4953000"/>
          </a:xfrm>
        </p:grpSpPr>
        <p:sp>
          <p:nvSpPr>
            <p:cNvPr id="2" name="Rectangle 1"/>
            <p:cNvSpPr/>
            <p:nvPr/>
          </p:nvSpPr>
          <p:spPr>
            <a:xfrm>
              <a:off x="3962400" y="2667000"/>
              <a:ext cx="2286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Link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990600" y="3505200"/>
              <a:ext cx="2286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Admission Control and Routing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2400" y="1295400"/>
              <a:ext cx="2286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Communication Resource Manager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91000" y="4572000"/>
              <a:ext cx="22860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Link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2" idx="3"/>
            </p:cNvCxnSpPr>
            <p:nvPr/>
          </p:nvCxnSpPr>
          <p:spPr>
            <a:xfrm>
              <a:off x="6248400" y="3200400"/>
              <a:ext cx="2667000" cy="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1" idx="0"/>
              <a:endCxn id="5" idx="3"/>
            </p:cNvCxnSpPr>
            <p:nvPr/>
          </p:nvCxnSpPr>
          <p:spPr>
            <a:xfrm rot="16200000" flipV="1">
              <a:off x="6419850" y="1657350"/>
              <a:ext cx="762000" cy="11049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>
              <a:off x="6477000" y="5105400"/>
              <a:ext cx="2362200" cy="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29400" y="4495800"/>
              <a:ext cx="19050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 Quality Sensor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hape 17"/>
            <p:cNvCxnSpPr>
              <a:stCxn id="16" idx="0"/>
              <a:endCxn id="5" idx="3"/>
            </p:cNvCxnSpPr>
            <p:nvPr/>
          </p:nvCxnSpPr>
          <p:spPr>
            <a:xfrm rot="16200000" flipV="1">
              <a:off x="5581650" y="2495550"/>
              <a:ext cx="2667000" cy="13335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400800" y="2590800"/>
              <a:ext cx="19050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 Quality Sensor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04800" y="3733800"/>
              <a:ext cx="685800" cy="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04800" y="3962400"/>
              <a:ext cx="685800" cy="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04800" y="4191000"/>
              <a:ext cx="685800" cy="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4800" y="4419600"/>
              <a:ext cx="685800" cy="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" idx="3"/>
              <a:endCxn id="2" idx="1"/>
            </p:cNvCxnSpPr>
            <p:nvPr/>
          </p:nvCxnSpPr>
          <p:spPr>
            <a:xfrm flipV="1">
              <a:off x="3276600" y="3200400"/>
              <a:ext cx="685800" cy="83820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3"/>
              <a:endCxn id="6" idx="1"/>
            </p:cNvCxnSpPr>
            <p:nvPr/>
          </p:nvCxnSpPr>
          <p:spPr>
            <a:xfrm>
              <a:off x="3276600" y="4038600"/>
              <a:ext cx="914400" cy="1066800"/>
            </a:xfrm>
            <a:prstGeom prst="straightConnector1">
              <a:avLst/>
            </a:prstGeom>
            <a:ln w="5715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257800" y="3962400"/>
              <a:ext cx="0" cy="4572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5" idx="1"/>
              <a:endCxn id="3" idx="0"/>
            </p:cNvCxnSpPr>
            <p:nvPr/>
          </p:nvCxnSpPr>
          <p:spPr>
            <a:xfrm rot="10800000" flipV="1">
              <a:off x="2133600" y="1828800"/>
              <a:ext cx="1828800" cy="167640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57200" y="838200"/>
              <a:ext cx="8153400" cy="1600200"/>
            </a:xfrm>
            <a:prstGeom prst="round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Controller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57200" y="2514600"/>
              <a:ext cx="8153400" cy="3276600"/>
            </a:xfrm>
            <a:prstGeom prst="round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Process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Elbow Connector 6"/>
            <p:cNvCxnSpPr>
              <a:stCxn id="5" idx="2"/>
            </p:cNvCxnSpPr>
            <p:nvPr/>
          </p:nvCxnSpPr>
          <p:spPr>
            <a:xfrm rot="16200000" flipH="1">
              <a:off x="6629400" y="838200"/>
              <a:ext cx="990600" cy="4038600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336053" y="3372729"/>
              <a:ext cx="2129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Module/cluster CRM</a:t>
              </a:r>
            </a:p>
            <a:p>
              <a:r>
                <a:rPr lang="en-US" dirty="0" smtClean="0"/>
                <a:t>Gateway messages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-10403" y="83528"/>
            <a:ext cx="9230603" cy="6545872"/>
            <a:chOff x="-10403" y="83528"/>
            <a:chExt cx="9230603" cy="6545872"/>
          </a:xfrm>
        </p:grpSpPr>
        <p:grpSp>
          <p:nvGrpSpPr>
            <p:cNvPr id="77" name="Group 76"/>
            <p:cNvGrpSpPr/>
            <p:nvPr/>
          </p:nvGrpSpPr>
          <p:grpSpPr>
            <a:xfrm>
              <a:off x="-10403" y="83528"/>
              <a:ext cx="9230603" cy="6545872"/>
              <a:chOff x="-10403" y="83528"/>
              <a:chExt cx="9230603" cy="6545872"/>
            </a:xfrm>
          </p:grpSpPr>
          <p:sp>
            <p:nvSpPr>
              <p:cNvPr id="2" name="Cloud 1"/>
              <p:cNvSpPr/>
              <p:nvPr/>
            </p:nvSpPr>
            <p:spPr>
              <a:xfrm>
                <a:off x="1600200" y="1295400"/>
                <a:ext cx="5486400" cy="3733800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Cluster Network</a:t>
                </a:r>
                <a:endParaRPr lang="en-US" dirty="0"/>
              </a:p>
            </p:txBody>
          </p:sp>
          <p:sp>
            <p:nvSpPr>
              <p:cNvPr id="3" name="Cloud 2"/>
              <p:cNvSpPr/>
              <p:nvPr/>
            </p:nvSpPr>
            <p:spPr>
              <a:xfrm>
                <a:off x="304800" y="609600"/>
                <a:ext cx="2133600" cy="1295400"/>
              </a:xfrm>
              <a:prstGeom prst="clou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071720" y="976083"/>
                <a:ext cx="666750" cy="639536"/>
                <a:chOff x="3352800" y="5676900"/>
                <a:chExt cx="1333500" cy="982436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3467100" y="6164036"/>
                  <a:ext cx="1104900" cy="81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/>
                <p:cNvGrpSpPr/>
                <p:nvPr/>
              </p:nvGrpSpPr>
              <p:grpSpPr>
                <a:xfrm>
                  <a:off x="3352800" y="5676900"/>
                  <a:ext cx="228600" cy="495300"/>
                  <a:chOff x="3352800" y="5676900"/>
                  <a:chExt cx="228600" cy="4953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3352800" y="5676900"/>
                    <a:ext cx="228600" cy="1905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>
                    <a:stCxn id="9" idx="2"/>
                  </p:cNvCxnSpPr>
                  <p:nvPr/>
                </p:nvCxnSpPr>
                <p:spPr>
                  <a:xfrm>
                    <a:off x="3467100" y="586740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229100" y="5676900"/>
                  <a:ext cx="228600" cy="495300"/>
                  <a:chOff x="3352800" y="5676900"/>
                  <a:chExt cx="228600" cy="495300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352800" y="5676900"/>
                    <a:ext cx="228600" cy="1905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Connector 14"/>
                  <p:cNvCxnSpPr>
                    <a:stCxn id="14" idx="2"/>
                  </p:cNvCxnSpPr>
                  <p:nvPr/>
                </p:nvCxnSpPr>
                <p:spPr>
                  <a:xfrm>
                    <a:off x="3467100" y="586740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 flipV="1">
                  <a:off x="4457700" y="6164036"/>
                  <a:ext cx="228600" cy="495300"/>
                  <a:chOff x="3352800" y="5676900"/>
                  <a:chExt cx="228600" cy="4953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3352800" y="5676900"/>
                    <a:ext cx="228600" cy="1905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>
                    <a:stCxn id="17" idx="2"/>
                  </p:cNvCxnSpPr>
                  <p:nvPr/>
                </p:nvCxnSpPr>
                <p:spPr>
                  <a:xfrm>
                    <a:off x="3467100" y="586740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/>
              <p:cNvSpPr txBox="1"/>
              <p:nvPr/>
            </p:nvSpPr>
            <p:spPr>
              <a:xfrm>
                <a:off x="588479" y="304800"/>
                <a:ext cx="1633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Module </a:t>
                </a:r>
                <a:r>
                  <a:rPr lang="en-US" sz="1400" dirty="0" smtClean="0"/>
                  <a:t>1 (subnet)</a:t>
                </a:r>
                <a:endParaRPr lang="en-US" sz="1400" dirty="0"/>
              </a:p>
              <a:p>
                <a:endParaRPr lang="en-US" sz="1400" dirty="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324600" y="83528"/>
                <a:ext cx="2895600" cy="3634417"/>
                <a:chOff x="304800" y="4724400"/>
                <a:chExt cx="2895600" cy="3634417"/>
              </a:xfrm>
            </p:grpSpPr>
            <p:sp>
              <p:nvSpPr>
                <p:cNvPr id="4" name="Cloud 3"/>
                <p:cNvSpPr/>
                <p:nvPr/>
              </p:nvSpPr>
              <p:spPr>
                <a:xfrm>
                  <a:off x="304800" y="4724400"/>
                  <a:ext cx="2133600" cy="1295400"/>
                </a:xfrm>
                <a:prstGeom prst="cloud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28968" y="6033198"/>
                  <a:ext cx="16332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Module </a:t>
                  </a:r>
                  <a:r>
                    <a:rPr lang="en-US" sz="1400" dirty="0" smtClean="0"/>
                    <a:t>2 (subnet)</a:t>
                  </a:r>
                  <a:endParaRPr lang="en-US" sz="1400" dirty="0"/>
                </a:p>
                <a:p>
                  <a:endParaRPr lang="en-US" sz="1400" dirty="0"/>
                </a:p>
              </p:txBody>
            </p:sp>
            <p:sp>
              <p:nvSpPr>
                <p:cNvPr id="54" name="Cloud 53"/>
                <p:cNvSpPr/>
                <p:nvPr/>
              </p:nvSpPr>
              <p:spPr>
                <a:xfrm>
                  <a:off x="1905000" y="7063417"/>
                  <a:ext cx="1295400" cy="1295400"/>
                </a:xfrm>
                <a:prstGeom prst="cloud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672829" y="6562071"/>
                  <a:ext cx="120817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Module </a:t>
                  </a:r>
                  <a:r>
                    <a:rPr lang="en-US" sz="1400" dirty="0" smtClean="0"/>
                    <a:t>3 (subnet)</a:t>
                  </a:r>
                  <a:endParaRPr lang="en-US" sz="1400" dirty="0"/>
                </a:p>
                <a:p>
                  <a:endParaRPr lang="en-US" sz="1400" dirty="0"/>
                </a:p>
              </p:txBody>
            </p:sp>
          </p:grpSp>
          <p:cxnSp>
            <p:nvCxnSpPr>
              <p:cNvPr id="27" name="Straight Connector 26"/>
              <p:cNvCxnSpPr>
                <a:stCxn id="17" idx="0"/>
              </p:cNvCxnSpPr>
              <p:nvPr/>
            </p:nvCxnSpPr>
            <p:spPr>
              <a:xfrm>
                <a:off x="1681320" y="1615619"/>
                <a:ext cx="702316" cy="4803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024095" y="2053213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WIMC Link</a:t>
                </a:r>
                <a:endParaRPr lang="en-US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934200" y="450749"/>
                <a:ext cx="1478761" cy="2681501"/>
                <a:chOff x="3352800" y="5676900"/>
                <a:chExt cx="2957522" cy="4119242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3467100" y="6164036"/>
                  <a:ext cx="1104900" cy="81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/>
                <p:nvPr/>
              </p:nvGrpSpPr>
              <p:grpSpPr>
                <a:xfrm>
                  <a:off x="3352800" y="5676900"/>
                  <a:ext cx="228600" cy="495300"/>
                  <a:chOff x="3352800" y="5676900"/>
                  <a:chExt cx="228600" cy="495300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3352800" y="5676900"/>
                    <a:ext cx="228600" cy="1905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" name="Straight Connector 38"/>
                  <p:cNvCxnSpPr>
                    <a:stCxn id="38" idx="2"/>
                  </p:cNvCxnSpPr>
                  <p:nvPr/>
                </p:nvCxnSpPr>
                <p:spPr>
                  <a:xfrm>
                    <a:off x="3467100" y="586740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4229100" y="5676900"/>
                  <a:ext cx="228600" cy="495300"/>
                  <a:chOff x="3352800" y="5676900"/>
                  <a:chExt cx="228600" cy="495300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3352800" y="5676900"/>
                    <a:ext cx="228600" cy="1905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Connector 36"/>
                  <p:cNvCxnSpPr>
                    <a:stCxn id="36" idx="2"/>
                  </p:cNvCxnSpPr>
                  <p:nvPr/>
                </p:nvCxnSpPr>
                <p:spPr>
                  <a:xfrm>
                    <a:off x="3467100" y="586740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 flipV="1">
                  <a:off x="4457700" y="6164036"/>
                  <a:ext cx="1852622" cy="3632106"/>
                  <a:chOff x="3352800" y="2540094"/>
                  <a:chExt cx="1852622" cy="3632106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3352800" y="5676900"/>
                    <a:ext cx="228600" cy="1905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/>
                  <p:cNvCxnSpPr>
                    <a:stCxn id="34" idx="2"/>
                  </p:cNvCxnSpPr>
                  <p:nvPr/>
                </p:nvCxnSpPr>
                <p:spPr>
                  <a:xfrm>
                    <a:off x="3467100" y="5867400"/>
                    <a:ext cx="0" cy="304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Rectangle 54"/>
                  <p:cNvSpPr/>
                  <p:nvPr/>
                </p:nvSpPr>
                <p:spPr>
                  <a:xfrm>
                    <a:off x="4976822" y="2540094"/>
                    <a:ext cx="228600" cy="19050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40" name="Straight Connector 39"/>
              <p:cNvCxnSpPr/>
              <p:nvPr/>
            </p:nvCxnSpPr>
            <p:spPr>
              <a:xfrm flipH="1">
                <a:off x="6248400" y="1090286"/>
                <a:ext cx="1267046" cy="3627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888836" y="976083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WIMC Link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57200" y="5562600"/>
                <a:ext cx="8229600" cy="10668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Ground Network</a:t>
                </a:r>
                <a:endParaRPr lang="en-US" dirty="0"/>
              </a:p>
            </p:txBody>
          </p:sp>
          <p:cxnSp>
            <p:nvCxnSpPr>
              <p:cNvPr id="45" name="Straight Connector 44"/>
              <p:cNvCxnSpPr>
                <a:stCxn id="9" idx="1"/>
              </p:cNvCxnSpPr>
              <p:nvPr/>
            </p:nvCxnSpPr>
            <p:spPr>
              <a:xfrm flipH="1">
                <a:off x="966946" y="1038088"/>
                <a:ext cx="104774" cy="4524512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-10403" y="4038600"/>
                <a:ext cx="947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Ground </a:t>
                </a:r>
              </a:p>
              <a:p>
                <a:r>
                  <a:rPr lang="en-US" dirty="0" smtClean="0"/>
                  <a:t>Radio</a:t>
                </a:r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7566200" y="1061542"/>
                <a:ext cx="0" cy="4501058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6647004" y="4200182"/>
                <a:ext cx="8942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Ground</a:t>
                </a:r>
              </a:p>
              <a:p>
                <a:r>
                  <a:rPr lang="en-US" dirty="0" smtClean="0"/>
                  <a:t> Radio</a:t>
                </a:r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79629" y="5567383"/>
                <a:ext cx="114300" cy="12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509050" y="5567383"/>
                <a:ext cx="114300" cy="12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>
                <a:off x="7086600" y="3070245"/>
                <a:ext cx="1212061" cy="62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5" idx="0"/>
              </p:cNvCxnSpPr>
              <p:nvPr/>
            </p:nvCxnSpPr>
            <p:spPr>
              <a:xfrm>
                <a:off x="8355811" y="3132250"/>
                <a:ext cx="483389" cy="13571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8048092" y="4489379"/>
                <a:ext cx="791108" cy="11400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8686800" y="4361765"/>
                <a:ext cx="304800" cy="3231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052893" y="3952352"/>
                <a:ext cx="1167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BGAN Link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630241" y="867067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A</a:t>
                </a:r>
                <a:endParaRPr lang="en-US" sz="105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57675" y="940952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B</a:t>
                </a:r>
                <a:endParaRPr lang="en-US" sz="105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63451" y="1378928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C</a:t>
                </a:r>
                <a:endParaRPr lang="en-US" sz="105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559420" y="889202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C</a:t>
                </a:r>
                <a:endParaRPr lang="en-US" sz="105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716731" y="381949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A</a:t>
                </a:r>
                <a:endParaRPr lang="en-US" sz="105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553641" y="359672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B</a:t>
                </a:r>
                <a:endParaRPr lang="en-US" sz="1050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045373" y="5601554"/>
                <a:ext cx="114300" cy="1240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48790" y="5640337"/>
                <a:ext cx="2503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E</a:t>
                </a:r>
                <a:endParaRPr lang="en-US" sz="105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486650" y="5728776"/>
                <a:ext cx="2503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F</a:t>
                </a:r>
                <a:endParaRPr lang="en-US" sz="105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41751" y="5767295"/>
                <a:ext cx="26962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G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607238" y="3132250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D</a:t>
                </a:r>
                <a:endParaRPr lang="en-US" sz="105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052893" y="2814707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C</a:t>
                </a:r>
                <a:endParaRPr lang="en-US" sz="1050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>
              <a:off x="8382000" y="2950826"/>
              <a:ext cx="552450" cy="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8331758" y="2628401"/>
              <a:ext cx="114300" cy="12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>
              <a:stCxn id="79" idx="2"/>
            </p:cNvCxnSpPr>
            <p:nvPr/>
          </p:nvCxnSpPr>
          <p:spPr>
            <a:xfrm>
              <a:off x="8388908" y="2752411"/>
              <a:ext cx="0" cy="198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8769908" y="2628401"/>
              <a:ext cx="114300" cy="12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stCxn id="81" idx="2"/>
            </p:cNvCxnSpPr>
            <p:nvPr/>
          </p:nvCxnSpPr>
          <p:spPr>
            <a:xfrm>
              <a:off x="8827058" y="2752411"/>
              <a:ext cx="0" cy="198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 flipV="1">
              <a:off x="8884208" y="3143927"/>
              <a:ext cx="114300" cy="12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2"/>
            </p:cNvCxnSpPr>
            <p:nvPr/>
          </p:nvCxnSpPr>
          <p:spPr>
            <a:xfrm flipV="1">
              <a:off x="8941358" y="2945512"/>
              <a:ext cx="0" cy="198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55" idx="3"/>
            </p:cNvCxnSpPr>
            <p:nvPr/>
          </p:nvCxnSpPr>
          <p:spPr>
            <a:xfrm flipV="1">
              <a:off x="8412961" y="2955292"/>
              <a:ext cx="257010" cy="114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3" idx="1"/>
            </p:cNvCxnSpPr>
            <p:nvPr/>
          </p:nvCxnSpPr>
          <p:spPr>
            <a:xfrm flipH="1">
              <a:off x="8102523" y="3205932"/>
              <a:ext cx="781685" cy="248546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3962400" y="728676"/>
              <a:ext cx="114300" cy="12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25591" y="609600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047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995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2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086600" y="56660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" y="3837296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ultidocument 7"/>
          <p:cNvSpPr/>
          <p:nvPr/>
        </p:nvSpPr>
        <p:spPr>
          <a:xfrm rot="5400000">
            <a:off x="5555606" y="1899530"/>
            <a:ext cx="337076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Queue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001000" y="27704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8001000" y="2999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8001000" y="42944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flipH="1">
            <a:off x="8001000" y="4523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001000" y="57422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flipH="1">
            <a:off x="8001000" y="59708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54104" y="2362200"/>
            <a:ext cx="1039436" cy="1191903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Filtering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rules</a:t>
            </a:r>
          </a:p>
        </p:txBody>
      </p:sp>
      <p:sp>
        <p:nvSpPr>
          <p:cNvPr id="36" name="Flowchart: Predefined Process 35"/>
          <p:cNvSpPr/>
          <p:nvPr/>
        </p:nvSpPr>
        <p:spPr>
          <a:xfrm>
            <a:off x="990600" y="2667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Flowchart: Predefined Process 36"/>
          <p:cNvSpPr/>
          <p:nvPr/>
        </p:nvSpPr>
        <p:spPr>
          <a:xfrm>
            <a:off x="381000" y="2743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Flowchart: Predefined Process 37"/>
          <p:cNvSpPr/>
          <p:nvPr/>
        </p:nvSpPr>
        <p:spPr>
          <a:xfrm>
            <a:off x="381000" y="32766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Flowchart: Predefined Process 38"/>
          <p:cNvSpPr/>
          <p:nvPr/>
        </p:nvSpPr>
        <p:spPr>
          <a:xfrm>
            <a:off x="838200" y="3048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Flowchart: Predefined Process 39"/>
          <p:cNvSpPr/>
          <p:nvPr/>
        </p:nvSpPr>
        <p:spPr>
          <a:xfrm>
            <a:off x="990600" y="3505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Flowchart: Predefined Process 40"/>
          <p:cNvSpPr/>
          <p:nvPr/>
        </p:nvSpPr>
        <p:spPr>
          <a:xfrm>
            <a:off x="457200" y="39624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lowchart: Predefined Process 41"/>
          <p:cNvSpPr/>
          <p:nvPr/>
        </p:nvSpPr>
        <p:spPr>
          <a:xfrm>
            <a:off x="304800" y="4572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Flowchart: Predefined Process 42"/>
          <p:cNvSpPr/>
          <p:nvPr/>
        </p:nvSpPr>
        <p:spPr>
          <a:xfrm>
            <a:off x="914400" y="4648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Flowchart: Predefined Process 43"/>
          <p:cNvSpPr/>
          <p:nvPr/>
        </p:nvSpPr>
        <p:spPr>
          <a:xfrm>
            <a:off x="609600" y="5257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lowchart: Predefined Process 44"/>
          <p:cNvSpPr/>
          <p:nvPr/>
        </p:nvSpPr>
        <p:spPr>
          <a:xfrm>
            <a:off x="914400" y="4267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Flowchart: Predefined Process 45"/>
          <p:cNvSpPr/>
          <p:nvPr/>
        </p:nvSpPr>
        <p:spPr>
          <a:xfrm>
            <a:off x="457200" y="5791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Flowchart: Predefined Process 46"/>
          <p:cNvSpPr/>
          <p:nvPr/>
        </p:nvSpPr>
        <p:spPr>
          <a:xfrm>
            <a:off x="962167" y="5583641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Flowchart: Predefined Process 47"/>
          <p:cNvSpPr/>
          <p:nvPr/>
        </p:nvSpPr>
        <p:spPr>
          <a:xfrm>
            <a:off x="990600" y="6019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1586552" y="2743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586552" y="3124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1586552" y="3429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1586552" y="4114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1586552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1586552" y="4724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1586552" y="5410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1586552" y="5715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1586552" y="6096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800" y="20574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Messages w/ QoS tags</a:t>
            </a:r>
          </a:p>
        </p:txBody>
      </p:sp>
      <p:cxnSp>
        <p:nvCxnSpPr>
          <p:cNvPr id="67" name="Shape 66"/>
          <p:cNvCxnSpPr/>
          <p:nvPr/>
        </p:nvCxnSpPr>
        <p:spPr>
          <a:xfrm rot="10800000">
            <a:off x="3232290" y="256030"/>
            <a:ext cx="4463910" cy="2421638"/>
          </a:xfrm>
          <a:prstGeom prst="bentConnector3">
            <a:avLst>
              <a:gd name="adj1" fmla="val -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" idx="0"/>
          </p:cNvCxnSpPr>
          <p:nvPr/>
        </p:nvCxnSpPr>
        <p:spPr>
          <a:xfrm rot="16200000" flipV="1">
            <a:off x="3495397" y="169893"/>
            <a:ext cx="3785296" cy="4311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34726" y="56864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Momentary link state information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2" name="Shape 71"/>
          <p:cNvCxnSpPr/>
          <p:nvPr/>
        </p:nvCxnSpPr>
        <p:spPr>
          <a:xfrm rot="16200000" flipV="1">
            <a:off x="2775934" y="1065957"/>
            <a:ext cx="5071828" cy="4159113"/>
          </a:xfrm>
          <a:prstGeom prst="bentConnector3">
            <a:avLst>
              <a:gd name="adj1" fmla="val 99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4593541" y="24003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25167"/>
              </p:ext>
            </p:extLst>
          </p:nvPr>
        </p:nvGraphicFramePr>
        <p:xfrm>
          <a:off x="4267200" y="780424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318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717690" y="1524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CRM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Updates routing tables, filtering rules, etc. as needed</a:t>
            </a:r>
          </a:p>
        </p:txBody>
      </p:sp>
      <p:sp>
        <p:nvSpPr>
          <p:cNvPr id="91" name="Flowchart: Multidocument 90"/>
          <p:cNvSpPr/>
          <p:nvPr/>
        </p:nvSpPr>
        <p:spPr>
          <a:xfrm rot="5400000">
            <a:off x="5581718" y="2340374"/>
            <a:ext cx="337076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Queue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3" name="Flowchart: Multidocument 92"/>
          <p:cNvSpPr/>
          <p:nvPr/>
        </p:nvSpPr>
        <p:spPr>
          <a:xfrm rot="5400000">
            <a:off x="5601054" y="2775966"/>
            <a:ext cx="337076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Queue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4607256" y="28575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4593608" y="3352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086600" y="2680648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86600" y="42182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6400800" y="2873992"/>
            <a:ext cx="533400" cy="1578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Right Arrow 98"/>
          <p:cNvSpPr/>
          <p:nvPr/>
        </p:nvSpPr>
        <p:spPr>
          <a:xfrm rot="20211519">
            <a:off x="6426493" y="3216538"/>
            <a:ext cx="533400" cy="1578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ight Arrow 99"/>
          <p:cNvSpPr/>
          <p:nvPr/>
        </p:nvSpPr>
        <p:spPr>
          <a:xfrm rot="1505316">
            <a:off x="6416051" y="2555891"/>
            <a:ext cx="533400" cy="1578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86000" y="2362200"/>
            <a:ext cx="609600" cy="4191000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ROUTING</a:t>
            </a:r>
          </a:p>
        </p:txBody>
      </p:sp>
      <p:sp>
        <p:nvSpPr>
          <p:cNvPr id="104" name="Right Arrow 103"/>
          <p:cNvSpPr/>
          <p:nvPr/>
        </p:nvSpPr>
        <p:spPr>
          <a:xfrm>
            <a:off x="2971800" y="2895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2971800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2971800" y="5867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Flowchart: Multidocument 106"/>
          <p:cNvSpPr/>
          <p:nvPr/>
        </p:nvSpPr>
        <p:spPr>
          <a:xfrm rot="5400000">
            <a:off x="5555606" y="3437178"/>
            <a:ext cx="337076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Queue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4593541" y="3937948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0" name="Flowchart: Multidocument 109"/>
          <p:cNvSpPr/>
          <p:nvPr/>
        </p:nvSpPr>
        <p:spPr>
          <a:xfrm rot="5400000">
            <a:off x="5581718" y="3878022"/>
            <a:ext cx="337076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Queue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1" name="Flowchart: Multidocument 110"/>
          <p:cNvSpPr/>
          <p:nvPr/>
        </p:nvSpPr>
        <p:spPr>
          <a:xfrm rot="5400000">
            <a:off x="5601054" y="4313614"/>
            <a:ext cx="337076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Queue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4607256" y="4395148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Right Arrow 112"/>
          <p:cNvSpPr/>
          <p:nvPr/>
        </p:nvSpPr>
        <p:spPr>
          <a:xfrm>
            <a:off x="4593608" y="4890448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ight Arrow 113"/>
          <p:cNvSpPr/>
          <p:nvPr/>
        </p:nvSpPr>
        <p:spPr>
          <a:xfrm>
            <a:off x="6400800" y="4411640"/>
            <a:ext cx="533400" cy="1578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 rot="20211519">
            <a:off x="6426493" y="4754186"/>
            <a:ext cx="533400" cy="1578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ight Arrow 115"/>
          <p:cNvSpPr/>
          <p:nvPr/>
        </p:nvSpPr>
        <p:spPr>
          <a:xfrm rot="1505316">
            <a:off x="6416051" y="4093539"/>
            <a:ext cx="533400" cy="1578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Flowchart: Multidocument 116"/>
          <p:cNvSpPr/>
          <p:nvPr/>
        </p:nvSpPr>
        <p:spPr>
          <a:xfrm rot="5400000">
            <a:off x="5555606" y="4884978"/>
            <a:ext cx="337076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Queue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554104" y="5347648"/>
            <a:ext cx="1039436" cy="1191903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Filtering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rules</a:t>
            </a:r>
          </a:p>
        </p:txBody>
      </p:sp>
      <p:sp>
        <p:nvSpPr>
          <p:cNvPr id="119" name="Right Arrow 118"/>
          <p:cNvSpPr/>
          <p:nvPr/>
        </p:nvSpPr>
        <p:spPr>
          <a:xfrm>
            <a:off x="4593541" y="5385748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Flowchart: Multidocument 119"/>
          <p:cNvSpPr/>
          <p:nvPr/>
        </p:nvSpPr>
        <p:spPr>
          <a:xfrm rot="5400000">
            <a:off x="5581718" y="5325822"/>
            <a:ext cx="337076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Queue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1" name="Flowchart: Multidocument 120"/>
          <p:cNvSpPr/>
          <p:nvPr/>
        </p:nvSpPr>
        <p:spPr>
          <a:xfrm rot="5400000">
            <a:off x="5601054" y="5761414"/>
            <a:ext cx="337076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Queue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2" name="Right Arrow 121"/>
          <p:cNvSpPr/>
          <p:nvPr/>
        </p:nvSpPr>
        <p:spPr>
          <a:xfrm>
            <a:off x="4607256" y="5842948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4593608" y="6338248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Right Arrow 123"/>
          <p:cNvSpPr/>
          <p:nvPr/>
        </p:nvSpPr>
        <p:spPr>
          <a:xfrm>
            <a:off x="6400800" y="5859440"/>
            <a:ext cx="533400" cy="1578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5" name="Right Arrow 124"/>
          <p:cNvSpPr/>
          <p:nvPr/>
        </p:nvSpPr>
        <p:spPr>
          <a:xfrm rot="20211519">
            <a:off x="6426493" y="6201986"/>
            <a:ext cx="533400" cy="1578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ight Arrow 125"/>
          <p:cNvSpPr/>
          <p:nvPr/>
        </p:nvSpPr>
        <p:spPr>
          <a:xfrm rot="1505316">
            <a:off x="6416051" y="5541339"/>
            <a:ext cx="533400" cy="1578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 rot="5400000">
            <a:off x="1920173" y="1458788"/>
            <a:ext cx="1357699" cy="28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3853950">
            <a:off x="2775268" y="1428614"/>
            <a:ext cx="1530374" cy="276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554104" y="3899848"/>
            <a:ext cx="1039436" cy="1191903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Filtering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rules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631744" y="1475601"/>
            <a:ext cx="81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52400" y="5105400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52400" y="6477000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14300" y="2362200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16200000">
            <a:off x="-337750" y="29666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Partition 3</a:t>
            </a: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-337246" y="42620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Partition 2</a:t>
            </a:r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-337750" y="5671751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Partition 1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38500" y="1828800"/>
            <a:ext cx="8776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848600" y="1551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USER SPACE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48600" y="1828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207275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0" y="56660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" y="3837296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8534400" y="27704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8534400" y="2999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8534400" y="42944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flipH="1">
            <a:off x="8534400" y="4523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534400" y="57422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flipH="1">
            <a:off x="8534400" y="59708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54104" y="2389497"/>
            <a:ext cx="1039436" cy="1191903"/>
          </a:xfrm>
          <a:prstGeom prst="roundRect">
            <a:avLst>
              <a:gd name="adj" fmla="val 10106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Classifying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Rules</a:t>
            </a:r>
          </a:p>
        </p:txBody>
      </p:sp>
      <p:sp>
        <p:nvSpPr>
          <p:cNvPr id="36" name="Flowchart: Predefined Process 35"/>
          <p:cNvSpPr/>
          <p:nvPr/>
        </p:nvSpPr>
        <p:spPr>
          <a:xfrm>
            <a:off x="990600" y="2667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Flowchart: Predefined Process 36"/>
          <p:cNvSpPr/>
          <p:nvPr/>
        </p:nvSpPr>
        <p:spPr>
          <a:xfrm>
            <a:off x="381000" y="2667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Flowchart: Predefined Process 37"/>
          <p:cNvSpPr/>
          <p:nvPr/>
        </p:nvSpPr>
        <p:spPr>
          <a:xfrm>
            <a:off x="381000" y="3124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Flowchart: Predefined Process 38"/>
          <p:cNvSpPr/>
          <p:nvPr/>
        </p:nvSpPr>
        <p:spPr>
          <a:xfrm>
            <a:off x="914400" y="3124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Flowchart: Predefined Process 39"/>
          <p:cNvSpPr/>
          <p:nvPr/>
        </p:nvSpPr>
        <p:spPr>
          <a:xfrm>
            <a:off x="914400" y="3429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Flowchart: Predefined Process 40"/>
          <p:cNvSpPr/>
          <p:nvPr/>
        </p:nvSpPr>
        <p:spPr>
          <a:xfrm>
            <a:off x="393296" y="406757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lowchart: Predefined Process 41"/>
          <p:cNvSpPr/>
          <p:nvPr/>
        </p:nvSpPr>
        <p:spPr>
          <a:xfrm>
            <a:off x="381000" y="442756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Flowchart: Predefined Process 42"/>
          <p:cNvSpPr/>
          <p:nvPr/>
        </p:nvSpPr>
        <p:spPr>
          <a:xfrm>
            <a:off x="950737" y="4427123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Flowchart: Predefined Process 43"/>
          <p:cNvSpPr/>
          <p:nvPr/>
        </p:nvSpPr>
        <p:spPr>
          <a:xfrm>
            <a:off x="457200" y="5389497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lowchart: Predefined Process 44"/>
          <p:cNvSpPr/>
          <p:nvPr/>
        </p:nvSpPr>
        <p:spPr>
          <a:xfrm>
            <a:off x="962167" y="4071924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Flowchart: Predefined Process 45"/>
          <p:cNvSpPr/>
          <p:nvPr/>
        </p:nvSpPr>
        <p:spPr>
          <a:xfrm>
            <a:off x="425953" y="5728648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Flowchart: Predefined Process 46"/>
          <p:cNvSpPr/>
          <p:nvPr/>
        </p:nvSpPr>
        <p:spPr>
          <a:xfrm>
            <a:off x="1002988" y="5425019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Flowchart: Predefined Process 47"/>
          <p:cNvSpPr/>
          <p:nvPr/>
        </p:nvSpPr>
        <p:spPr>
          <a:xfrm>
            <a:off x="1028700" y="5772694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1586552" y="2743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586552" y="3124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1586552" y="3429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1586552" y="4114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1586552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1586552" y="4724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1586552" y="5410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1586552" y="5715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1586552" y="6096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800" y="20574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Messages w/ QoS tags</a:t>
            </a:r>
          </a:p>
        </p:txBody>
      </p:sp>
      <p:cxnSp>
        <p:nvCxnSpPr>
          <p:cNvPr id="67" name="Shape 66"/>
          <p:cNvCxnSpPr/>
          <p:nvPr/>
        </p:nvCxnSpPr>
        <p:spPr>
          <a:xfrm rot="10800000">
            <a:off x="3232290" y="256030"/>
            <a:ext cx="4463910" cy="2421638"/>
          </a:xfrm>
          <a:prstGeom prst="bentConnector3">
            <a:avLst>
              <a:gd name="adj1" fmla="val -13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" idx="0"/>
          </p:cNvCxnSpPr>
          <p:nvPr/>
        </p:nvCxnSpPr>
        <p:spPr>
          <a:xfrm rot="16200000" flipV="1">
            <a:off x="4028797" y="169893"/>
            <a:ext cx="3785296" cy="4311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34726" y="56864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Momentary link state information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2" name="Shape 71"/>
          <p:cNvCxnSpPr>
            <a:endCxn id="89" idx="3"/>
          </p:cNvCxnSpPr>
          <p:nvPr/>
        </p:nvCxnSpPr>
        <p:spPr>
          <a:xfrm rot="16200000" flipV="1">
            <a:off x="2985480" y="742110"/>
            <a:ext cx="5186130" cy="4692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4635234" y="2999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90224"/>
              </p:ext>
            </p:extLst>
          </p:nvPr>
        </p:nvGraphicFramePr>
        <p:xfrm>
          <a:off x="4267200" y="780424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318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717690" y="1524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CRM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Updates routing tables, filtering rules, etc. as needed</a:t>
            </a:r>
          </a:p>
        </p:txBody>
      </p:sp>
      <p:sp>
        <p:nvSpPr>
          <p:cNvPr id="93" name="Flowchart: Multidocument 92"/>
          <p:cNvSpPr/>
          <p:nvPr/>
        </p:nvSpPr>
        <p:spPr>
          <a:xfrm rot="5400000">
            <a:off x="5391123" y="2447299"/>
            <a:ext cx="591802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620000" y="2680648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20000" y="42182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6400800" y="2922896"/>
            <a:ext cx="1219200" cy="10896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85999" y="2195899"/>
            <a:ext cx="533401" cy="4357301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ROUTING</a:t>
            </a:r>
          </a:p>
        </p:txBody>
      </p:sp>
      <p:sp>
        <p:nvSpPr>
          <p:cNvPr id="104" name="Right Arrow 103"/>
          <p:cNvSpPr/>
          <p:nvPr/>
        </p:nvSpPr>
        <p:spPr>
          <a:xfrm>
            <a:off x="2971800" y="2895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2971800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2971800" y="5867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554104" y="5347648"/>
            <a:ext cx="1039436" cy="1191903"/>
          </a:xfrm>
          <a:prstGeom prst="roundRect">
            <a:avLst>
              <a:gd name="adj" fmla="val 10106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Classifying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rules</a:t>
            </a:r>
          </a:p>
        </p:txBody>
      </p:sp>
      <p:sp>
        <p:nvSpPr>
          <p:cNvPr id="128" name="Right Arrow 127"/>
          <p:cNvSpPr/>
          <p:nvPr/>
        </p:nvSpPr>
        <p:spPr>
          <a:xfrm rot="5400000">
            <a:off x="1920173" y="1458788"/>
            <a:ext cx="1357699" cy="28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3853950">
            <a:off x="2775268" y="1428614"/>
            <a:ext cx="1530374" cy="276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554104" y="3899848"/>
            <a:ext cx="1039436" cy="1191903"/>
          </a:xfrm>
          <a:prstGeom prst="roundRect">
            <a:avLst>
              <a:gd name="adj" fmla="val 10106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Classifying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rules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631744" y="1475601"/>
            <a:ext cx="81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52400" y="5105400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52400" y="6477000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14300" y="2362200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16200000">
            <a:off x="-337750" y="29666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Partition 3</a:t>
            </a: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-337246" y="42620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Partition 2</a:t>
            </a:r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-337750" y="5671751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Partition 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8500" y="1905000"/>
            <a:ext cx="8091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58200" y="33386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423931" y="1931605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31" name="Right Arrow 130"/>
          <p:cNvSpPr/>
          <p:nvPr/>
        </p:nvSpPr>
        <p:spPr>
          <a:xfrm>
            <a:off x="4648200" y="4523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Flowchart: Multidocument 131"/>
          <p:cNvSpPr/>
          <p:nvPr/>
        </p:nvSpPr>
        <p:spPr>
          <a:xfrm rot="5400000">
            <a:off x="5404089" y="3971299"/>
            <a:ext cx="591802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4" name="Right Arrow 133"/>
          <p:cNvSpPr/>
          <p:nvPr/>
        </p:nvSpPr>
        <p:spPr>
          <a:xfrm>
            <a:off x="6413766" y="4427560"/>
            <a:ext cx="1206234" cy="12830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4711434" y="59708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Flowchart: Multidocument 135"/>
          <p:cNvSpPr/>
          <p:nvPr/>
        </p:nvSpPr>
        <p:spPr>
          <a:xfrm rot="5400000">
            <a:off x="5467323" y="5419099"/>
            <a:ext cx="591802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7" name="Right Arrow 136"/>
          <p:cNvSpPr/>
          <p:nvPr/>
        </p:nvSpPr>
        <p:spPr>
          <a:xfrm>
            <a:off x="6477000" y="5818496"/>
            <a:ext cx="1143000" cy="18516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0" y="56660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" y="3837296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8534400" y="27704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8534400" y="2999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8534400" y="42944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flipH="1">
            <a:off x="8534400" y="4523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534400" y="57422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flipH="1">
            <a:off x="8534400" y="59708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54104" y="2389497"/>
            <a:ext cx="1039436" cy="1191903"/>
          </a:xfrm>
          <a:prstGeom prst="roundRect">
            <a:avLst>
              <a:gd name="adj" fmla="val 10106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Classifying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Rules</a:t>
            </a:r>
          </a:p>
        </p:txBody>
      </p:sp>
      <p:sp>
        <p:nvSpPr>
          <p:cNvPr id="36" name="Flowchart: Predefined Process 35"/>
          <p:cNvSpPr/>
          <p:nvPr/>
        </p:nvSpPr>
        <p:spPr>
          <a:xfrm>
            <a:off x="990600" y="2667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Flowchart: Predefined Process 36"/>
          <p:cNvSpPr/>
          <p:nvPr/>
        </p:nvSpPr>
        <p:spPr>
          <a:xfrm>
            <a:off x="381000" y="2667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Flowchart: Predefined Process 37"/>
          <p:cNvSpPr/>
          <p:nvPr/>
        </p:nvSpPr>
        <p:spPr>
          <a:xfrm>
            <a:off x="381000" y="3124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Flowchart: Predefined Process 38"/>
          <p:cNvSpPr/>
          <p:nvPr/>
        </p:nvSpPr>
        <p:spPr>
          <a:xfrm>
            <a:off x="914400" y="3124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Flowchart: Predefined Process 39"/>
          <p:cNvSpPr/>
          <p:nvPr/>
        </p:nvSpPr>
        <p:spPr>
          <a:xfrm>
            <a:off x="914400" y="3429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Flowchart: Predefined Process 40"/>
          <p:cNvSpPr/>
          <p:nvPr/>
        </p:nvSpPr>
        <p:spPr>
          <a:xfrm>
            <a:off x="393296" y="406757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lowchart: Predefined Process 41"/>
          <p:cNvSpPr/>
          <p:nvPr/>
        </p:nvSpPr>
        <p:spPr>
          <a:xfrm>
            <a:off x="381000" y="442756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Flowchart: Predefined Process 42"/>
          <p:cNvSpPr/>
          <p:nvPr/>
        </p:nvSpPr>
        <p:spPr>
          <a:xfrm>
            <a:off x="950737" y="4427123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Flowchart: Predefined Process 43"/>
          <p:cNvSpPr/>
          <p:nvPr/>
        </p:nvSpPr>
        <p:spPr>
          <a:xfrm>
            <a:off x="457200" y="5389497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lowchart: Predefined Process 44"/>
          <p:cNvSpPr/>
          <p:nvPr/>
        </p:nvSpPr>
        <p:spPr>
          <a:xfrm>
            <a:off x="962167" y="4071924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Flowchart: Predefined Process 45"/>
          <p:cNvSpPr/>
          <p:nvPr/>
        </p:nvSpPr>
        <p:spPr>
          <a:xfrm>
            <a:off x="425953" y="5728648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Flowchart: Predefined Process 46"/>
          <p:cNvSpPr/>
          <p:nvPr/>
        </p:nvSpPr>
        <p:spPr>
          <a:xfrm>
            <a:off x="1002988" y="5425019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Flowchart: Predefined Process 47"/>
          <p:cNvSpPr/>
          <p:nvPr/>
        </p:nvSpPr>
        <p:spPr>
          <a:xfrm>
            <a:off x="1028700" y="5772694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1586552" y="2743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586552" y="3124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1586552" y="3429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1586552" y="4114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1586552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1586552" y="4724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1586552" y="5410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1586552" y="5715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1586552" y="6096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800" y="20574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Messages w/ QoS tags</a:t>
            </a:r>
          </a:p>
        </p:txBody>
      </p:sp>
      <p:cxnSp>
        <p:nvCxnSpPr>
          <p:cNvPr id="67" name="Shape 66"/>
          <p:cNvCxnSpPr/>
          <p:nvPr/>
        </p:nvCxnSpPr>
        <p:spPr>
          <a:xfrm rot="10800000">
            <a:off x="3232290" y="256030"/>
            <a:ext cx="4463910" cy="2421638"/>
          </a:xfrm>
          <a:prstGeom prst="bentConnector3">
            <a:avLst>
              <a:gd name="adj1" fmla="val -13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" idx="0"/>
          </p:cNvCxnSpPr>
          <p:nvPr/>
        </p:nvCxnSpPr>
        <p:spPr>
          <a:xfrm rot="16200000" flipV="1">
            <a:off x="4028797" y="169893"/>
            <a:ext cx="3785296" cy="4311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34726" y="56864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Momentary link state information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2" name="Shape 71"/>
          <p:cNvCxnSpPr>
            <a:endCxn id="89" idx="3"/>
          </p:cNvCxnSpPr>
          <p:nvPr/>
        </p:nvCxnSpPr>
        <p:spPr>
          <a:xfrm rot="16200000" flipV="1">
            <a:off x="2985480" y="742110"/>
            <a:ext cx="5186130" cy="4692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4635234" y="2999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47340"/>
              </p:ext>
            </p:extLst>
          </p:nvPr>
        </p:nvGraphicFramePr>
        <p:xfrm>
          <a:off x="4267200" y="780424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318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717690" y="1524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CRM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Updates routing tables, filtering rules, etc. as needed</a:t>
            </a:r>
          </a:p>
        </p:txBody>
      </p:sp>
      <p:sp>
        <p:nvSpPr>
          <p:cNvPr id="93" name="Flowchart: Multidocument 92"/>
          <p:cNvSpPr/>
          <p:nvPr/>
        </p:nvSpPr>
        <p:spPr>
          <a:xfrm rot="5400000">
            <a:off x="5391123" y="2447299"/>
            <a:ext cx="591802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620000" y="2680648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20000" y="42182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6400800" y="2846696"/>
            <a:ext cx="1219200" cy="18516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85999" y="2195899"/>
            <a:ext cx="533401" cy="4357301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ROUTING</a:t>
            </a:r>
          </a:p>
        </p:txBody>
      </p:sp>
      <p:sp>
        <p:nvSpPr>
          <p:cNvPr id="104" name="Right Arrow 103"/>
          <p:cNvSpPr/>
          <p:nvPr/>
        </p:nvSpPr>
        <p:spPr>
          <a:xfrm>
            <a:off x="2971800" y="2895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2971800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Right Arrow 105"/>
          <p:cNvSpPr/>
          <p:nvPr/>
        </p:nvSpPr>
        <p:spPr>
          <a:xfrm>
            <a:off x="2971800" y="5867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554104" y="5347648"/>
            <a:ext cx="1039436" cy="1191903"/>
          </a:xfrm>
          <a:prstGeom prst="roundRect">
            <a:avLst>
              <a:gd name="adj" fmla="val 10106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Classifying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rules</a:t>
            </a:r>
          </a:p>
        </p:txBody>
      </p:sp>
      <p:sp>
        <p:nvSpPr>
          <p:cNvPr id="128" name="Right Arrow 127"/>
          <p:cNvSpPr/>
          <p:nvPr/>
        </p:nvSpPr>
        <p:spPr>
          <a:xfrm rot="5400000">
            <a:off x="1920173" y="1458788"/>
            <a:ext cx="1357699" cy="28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3853950">
            <a:off x="2775268" y="1428614"/>
            <a:ext cx="1530374" cy="276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554104" y="3899848"/>
            <a:ext cx="1039436" cy="1191903"/>
          </a:xfrm>
          <a:prstGeom prst="roundRect">
            <a:avLst>
              <a:gd name="adj" fmla="val 10106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Classifying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</a:rPr>
              <a:t>rules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631744" y="1475601"/>
            <a:ext cx="81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52400" y="5105400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52400" y="6477000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14300" y="2362200"/>
            <a:ext cx="1943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16200000">
            <a:off x="-337750" y="29666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Partition 3</a:t>
            </a: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-337246" y="4262050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Partition 2</a:t>
            </a:r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-337750" y="5671751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Partition 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8500" y="1905000"/>
            <a:ext cx="8091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58200" y="333863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423931" y="1931605"/>
            <a:ext cx="786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</a:t>
            </a:r>
          </a:p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8500" y="1614100"/>
            <a:ext cx="394900" cy="29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335950" y="495300"/>
            <a:ext cx="22525" cy="111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130" y="980194"/>
            <a:ext cx="163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making </a:t>
            </a:r>
          </a:p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31" name="Right Arrow 130"/>
          <p:cNvSpPr/>
          <p:nvPr/>
        </p:nvSpPr>
        <p:spPr>
          <a:xfrm>
            <a:off x="4648200" y="45230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Flowchart: Multidocument 131"/>
          <p:cNvSpPr/>
          <p:nvPr/>
        </p:nvSpPr>
        <p:spPr>
          <a:xfrm rot="5400000">
            <a:off x="5404089" y="3971299"/>
            <a:ext cx="591802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4" name="Right Arrow 133"/>
          <p:cNvSpPr/>
          <p:nvPr/>
        </p:nvSpPr>
        <p:spPr>
          <a:xfrm>
            <a:off x="6413766" y="4419600"/>
            <a:ext cx="1206234" cy="13626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ight Arrow 134"/>
          <p:cNvSpPr/>
          <p:nvPr/>
        </p:nvSpPr>
        <p:spPr>
          <a:xfrm>
            <a:off x="4711434" y="5970896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Flowchart: Multidocument 135"/>
          <p:cNvSpPr/>
          <p:nvPr/>
        </p:nvSpPr>
        <p:spPr>
          <a:xfrm rot="5400000">
            <a:off x="5467323" y="5419099"/>
            <a:ext cx="591802" cy="1219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7" name="Right Arrow 136"/>
          <p:cNvSpPr/>
          <p:nvPr/>
        </p:nvSpPr>
        <p:spPr>
          <a:xfrm>
            <a:off x="6477000" y="5867400"/>
            <a:ext cx="1143000" cy="13626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Elbow Connector 11"/>
          <p:cNvCxnSpPr>
            <a:stCxn id="10" idx="2"/>
            <a:endCxn id="93" idx="2"/>
          </p:cNvCxnSpPr>
          <p:nvPr/>
        </p:nvCxnSpPr>
        <p:spPr>
          <a:xfrm rot="16200000" flipH="1">
            <a:off x="2174400" y="66550"/>
            <a:ext cx="1110747" cy="478764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1404" y="2279216"/>
            <a:ext cx="22174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Path of Kernel Thread</a:t>
            </a:r>
          </a:p>
          <a:p>
            <a:r>
              <a:rPr lang="en-US" dirty="0" smtClean="0"/>
              <a:t>Servicing 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219222"/>
            <a:ext cx="7677150" cy="539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7162800" y="5605469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7352" y="6304671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28800" y="5181600"/>
            <a:ext cx="1219200" cy="385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Forwarder</a:t>
            </a:r>
            <a:endParaRPr lang="en-US" dirty="0"/>
          </a:p>
        </p:txBody>
      </p:sp>
      <p:cxnSp>
        <p:nvCxnSpPr>
          <p:cNvPr id="16" name="Elbow Connector 15"/>
          <p:cNvCxnSpPr>
            <a:stCxn id="78" idx="1"/>
            <a:endCxn id="13" idx="2"/>
          </p:cNvCxnSpPr>
          <p:nvPr/>
        </p:nvCxnSpPr>
        <p:spPr>
          <a:xfrm rot="10800000">
            <a:off x="2438400" y="5567369"/>
            <a:ext cx="4724400" cy="304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</p:cNvCxnSpPr>
          <p:nvPr/>
        </p:nvCxnSpPr>
        <p:spPr>
          <a:xfrm flipH="1" flipV="1">
            <a:off x="2438399" y="3579016"/>
            <a:ext cx="1" cy="160258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38400" y="357901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0" y="6138869"/>
            <a:ext cx="215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 Forwarding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42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bhishek\AppData\Local\Temp\diagram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50" y="0"/>
            <a:ext cx="5160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7600" y="56660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34400" y="2895600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342972" y="2514601"/>
            <a:ext cx="1268037" cy="914399"/>
          </a:xfrm>
          <a:prstGeom prst="roundRect">
            <a:avLst>
              <a:gd name="adj" fmla="val 10106"/>
            </a:avLst>
          </a:prstGeom>
          <a:noFill/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Classifying rules</a:t>
            </a:r>
          </a:p>
        </p:txBody>
      </p:sp>
      <p:sp>
        <p:nvSpPr>
          <p:cNvPr id="36" name="Flowchart: Predefined Process 35"/>
          <p:cNvSpPr/>
          <p:nvPr/>
        </p:nvSpPr>
        <p:spPr>
          <a:xfrm>
            <a:off x="990600" y="2667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Flowchart: Predefined Process 36"/>
          <p:cNvSpPr/>
          <p:nvPr/>
        </p:nvSpPr>
        <p:spPr>
          <a:xfrm>
            <a:off x="381000" y="2743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Flowchart: Predefined Process 37"/>
          <p:cNvSpPr/>
          <p:nvPr/>
        </p:nvSpPr>
        <p:spPr>
          <a:xfrm>
            <a:off x="381000" y="32766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Flowchart: Predefined Process 38"/>
          <p:cNvSpPr/>
          <p:nvPr/>
        </p:nvSpPr>
        <p:spPr>
          <a:xfrm>
            <a:off x="838200" y="3048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Flowchart: Predefined Process 39"/>
          <p:cNvSpPr/>
          <p:nvPr/>
        </p:nvSpPr>
        <p:spPr>
          <a:xfrm>
            <a:off x="990600" y="3505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Flowchart: Predefined Process 40"/>
          <p:cNvSpPr/>
          <p:nvPr/>
        </p:nvSpPr>
        <p:spPr>
          <a:xfrm>
            <a:off x="457200" y="39624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lowchart: Predefined Process 41"/>
          <p:cNvSpPr/>
          <p:nvPr/>
        </p:nvSpPr>
        <p:spPr>
          <a:xfrm>
            <a:off x="304800" y="4572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Flowchart: Predefined Process 42"/>
          <p:cNvSpPr/>
          <p:nvPr/>
        </p:nvSpPr>
        <p:spPr>
          <a:xfrm>
            <a:off x="914400" y="4648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Flowchart: Predefined Process 43"/>
          <p:cNvSpPr/>
          <p:nvPr/>
        </p:nvSpPr>
        <p:spPr>
          <a:xfrm>
            <a:off x="609600" y="5257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Flowchart: Predefined Process 44"/>
          <p:cNvSpPr/>
          <p:nvPr/>
        </p:nvSpPr>
        <p:spPr>
          <a:xfrm>
            <a:off x="914400" y="4267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Flowchart: Predefined Process 45"/>
          <p:cNvSpPr/>
          <p:nvPr/>
        </p:nvSpPr>
        <p:spPr>
          <a:xfrm>
            <a:off x="457200" y="5791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Flowchart: Predefined Process 46"/>
          <p:cNvSpPr/>
          <p:nvPr/>
        </p:nvSpPr>
        <p:spPr>
          <a:xfrm>
            <a:off x="962167" y="5583641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Flowchart: Predefined Process 47"/>
          <p:cNvSpPr/>
          <p:nvPr/>
        </p:nvSpPr>
        <p:spPr>
          <a:xfrm>
            <a:off x="990600" y="6019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1586552" y="2743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1586552" y="3124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1586552" y="3429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1586552" y="41148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1586552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1586552" y="4724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1586552" y="5410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1586552" y="5715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1586552" y="6096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800" y="20574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Messages w/ QoS tags</a:t>
            </a:r>
          </a:p>
        </p:txBody>
      </p:sp>
      <p:cxnSp>
        <p:nvCxnSpPr>
          <p:cNvPr id="67" name="Shape 66"/>
          <p:cNvCxnSpPr/>
          <p:nvPr/>
        </p:nvCxnSpPr>
        <p:spPr>
          <a:xfrm rot="10800000">
            <a:off x="3102045" y="256030"/>
            <a:ext cx="4997310" cy="2424618"/>
          </a:xfrm>
          <a:prstGeom prst="bentConnector3">
            <a:avLst>
              <a:gd name="adj1" fmla="val -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" idx="0"/>
          </p:cNvCxnSpPr>
          <p:nvPr/>
        </p:nvCxnSpPr>
        <p:spPr>
          <a:xfrm rot="16200000" flipV="1">
            <a:off x="3661598" y="-44906"/>
            <a:ext cx="3802005" cy="472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34726" y="56864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Momentary link state information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2" name="Shape 71"/>
          <p:cNvCxnSpPr/>
          <p:nvPr/>
        </p:nvCxnSpPr>
        <p:spPr>
          <a:xfrm rot="16200000" flipV="1">
            <a:off x="2924112" y="907106"/>
            <a:ext cx="5067171" cy="4450811"/>
          </a:xfrm>
          <a:prstGeom prst="bentConnector3">
            <a:avLst>
              <a:gd name="adj1" fmla="val 10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177"/>
              </p:ext>
            </p:extLst>
          </p:nvPr>
        </p:nvGraphicFramePr>
        <p:xfrm>
          <a:off x="4267200" y="780424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318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717690" y="1524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CRM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Updates routing tables, filtering rules, etc. as needed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467600" y="2680648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67600" y="42182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286000" y="2362200"/>
            <a:ext cx="609600" cy="4191000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ROUTING</a:t>
            </a:r>
          </a:p>
        </p:txBody>
      </p:sp>
      <p:sp>
        <p:nvSpPr>
          <p:cNvPr id="104" name="Right Arrow 103"/>
          <p:cNvSpPr/>
          <p:nvPr/>
        </p:nvSpPr>
        <p:spPr>
          <a:xfrm>
            <a:off x="2971800" y="28956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 rot="5400000">
            <a:off x="1920173" y="1458788"/>
            <a:ext cx="1357699" cy="28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3853950">
            <a:off x="2775268" y="1428614"/>
            <a:ext cx="1530374" cy="276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31744" y="1475601"/>
            <a:ext cx="81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38500" y="1828800"/>
            <a:ext cx="8776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001000" y="1551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USER SPACE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01000" y="1828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KERNEL SPACE</a:t>
            </a:r>
          </a:p>
        </p:txBody>
      </p:sp>
      <p:sp>
        <p:nvSpPr>
          <p:cNvPr id="88" name="Flowchart: Multidocument 87"/>
          <p:cNvSpPr/>
          <p:nvPr/>
        </p:nvSpPr>
        <p:spPr>
          <a:xfrm rot="5400000">
            <a:off x="5741527" y="2189623"/>
            <a:ext cx="591802" cy="14887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6978509" y="28956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ight Arrow 126"/>
          <p:cNvSpPr/>
          <p:nvPr/>
        </p:nvSpPr>
        <p:spPr>
          <a:xfrm>
            <a:off x="4844909" y="28956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978509" y="44196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6978509" y="59055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ight Arrow 131"/>
          <p:cNvSpPr/>
          <p:nvPr/>
        </p:nvSpPr>
        <p:spPr>
          <a:xfrm>
            <a:off x="4844909" y="44196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ight Arrow 133"/>
          <p:cNvSpPr/>
          <p:nvPr/>
        </p:nvSpPr>
        <p:spPr>
          <a:xfrm>
            <a:off x="4830161" y="59055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352800" y="4006644"/>
            <a:ext cx="1268037" cy="914399"/>
          </a:xfrm>
          <a:prstGeom prst="roundRect">
            <a:avLst>
              <a:gd name="adj" fmla="val 10106"/>
            </a:avLst>
          </a:prstGeom>
          <a:noFill/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Classifying rules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3350667" y="5486401"/>
            <a:ext cx="1268037" cy="914399"/>
          </a:xfrm>
          <a:prstGeom prst="roundRect">
            <a:avLst>
              <a:gd name="adj" fmla="val 10106"/>
            </a:avLst>
          </a:prstGeom>
          <a:noFill/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Classifying rules</a:t>
            </a:r>
          </a:p>
        </p:txBody>
      </p:sp>
      <p:sp>
        <p:nvSpPr>
          <p:cNvPr id="137" name="Flowchart: Multidocument 136"/>
          <p:cNvSpPr/>
          <p:nvPr/>
        </p:nvSpPr>
        <p:spPr>
          <a:xfrm rot="5400000">
            <a:off x="5741527" y="3730831"/>
            <a:ext cx="591802" cy="14887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2" name="Flowchart: Multidocument 141"/>
          <p:cNvSpPr/>
          <p:nvPr/>
        </p:nvSpPr>
        <p:spPr>
          <a:xfrm rot="5400000">
            <a:off x="5741527" y="5208127"/>
            <a:ext cx="591802" cy="14887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5" name="Right Arrow 144"/>
          <p:cNvSpPr/>
          <p:nvPr/>
        </p:nvSpPr>
        <p:spPr>
          <a:xfrm>
            <a:off x="2971800" y="43815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ight Arrow 145"/>
          <p:cNvSpPr/>
          <p:nvPr/>
        </p:nvSpPr>
        <p:spPr>
          <a:xfrm>
            <a:off x="2971800" y="5890752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ight Arrow 146"/>
          <p:cNvSpPr/>
          <p:nvPr/>
        </p:nvSpPr>
        <p:spPr>
          <a:xfrm>
            <a:off x="8534400" y="4457700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ight Arrow 147"/>
          <p:cNvSpPr/>
          <p:nvPr/>
        </p:nvSpPr>
        <p:spPr>
          <a:xfrm>
            <a:off x="8534400" y="5905500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0" y="0"/>
            <a:ext cx="762000" cy="4014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Tx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7600" y="56660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0800000">
            <a:off x="8534400" y="2895600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Flowchart: Predefined Process 35"/>
          <p:cNvSpPr/>
          <p:nvPr/>
        </p:nvSpPr>
        <p:spPr>
          <a:xfrm>
            <a:off x="1981200" y="2667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Flowchart: Predefined Process 36"/>
          <p:cNvSpPr/>
          <p:nvPr/>
        </p:nvSpPr>
        <p:spPr>
          <a:xfrm>
            <a:off x="2667001" y="28956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Flowchart: Predefined Process 37"/>
          <p:cNvSpPr/>
          <p:nvPr/>
        </p:nvSpPr>
        <p:spPr>
          <a:xfrm>
            <a:off x="1828800" y="3429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Flowchart: Predefined Process 38"/>
          <p:cNvSpPr/>
          <p:nvPr/>
        </p:nvSpPr>
        <p:spPr>
          <a:xfrm>
            <a:off x="1295400" y="3048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Flowchart: Predefined Process 39"/>
          <p:cNvSpPr/>
          <p:nvPr/>
        </p:nvSpPr>
        <p:spPr>
          <a:xfrm>
            <a:off x="2743201" y="3429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0800000">
            <a:off x="685800" y="2819399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685800" y="3048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 rot="10800000">
            <a:off x="685800" y="3276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7" name="Shape 66"/>
          <p:cNvCxnSpPr/>
          <p:nvPr/>
        </p:nvCxnSpPr>
        <p:spPr>
          <a:xfrm rot="10800000">
            <a:off x="3102045" y="256030"/>
            <a:ext cx="4997310" cy="2424618"/>
          </a:xfrm>
          <a:prstGeom prst="bentConnector3">
            <a:avLst>
              <a:gd name="adj1" fmla="val -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" idx="0"/>
          </p:cNvCxnSpPr>
          <p:nvPr/>
        </p:nvCxnSpPr>
        <p:spPr>
          <a:xfrm rot="16200000" flipV="1">
            <a:off x="3661598" y="-44906"/>
            <a:ext cx="3802005" cy="472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34726" y="56864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Momentary link state information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2" name="Shape 71"/>
          <p:cNvCxnSpPr/>
          <p:nvPr/>
        </p:nvCxnSpPr>
        <p:spPr>
          <a:xfrm rot="16200000" flipV="1">
            <a:off x="2924112" y="907106"/>
            <a:ext cx="5067171" cy="4450811"/>
          </a:xfrm>
          <a:prstGeom prst="bentConnector3">
            <a:avLst>
              <a:gd name="adj1" fmla="val 10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87325"/>
              </p:ext>
            </p:extLst>
          </p:nvPr>
        </p:nvGraphicFramePr>
        <p:xfrm>
          <a:off x="4572000" y="762000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318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717690" y="1524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CRM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Updates routing tables, filtering rules, etc. as needed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467600" y="2680648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67600" y="42182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4876800" y="2362200"/>
            <a:ext cx="609600" cy="4191000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ROUTING</a:t>
            </a:r>
          </a:p>
        </p:txBody>
      </p:sp>
      <p:sp>
        <p:nvSpPr>
          <p:cNvPr id="128" name="Right Arrow 127"/>
          <p:cNvSpPr/>
          <p:nvPr/>
        </p:nvSpPr>
        <p:spPr>
          <a:xfrm rot="2520776">
            <a:off x="2950134" y="1550374"/>
            <a:ext cx="2103120" cy="28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743200" y="1295400"/>
            <a:ext cx="81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38500" y="1828800"/>
            <a:ext cx="8778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001000" y="1551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USER SPACE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01000" y="1828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KERNEL SPACE</a:t>
            </a:r>
          </a:p>
        </p:txBody>
      </p:sp>
      <p:sp>
        <p:nvSpPr>
          <p:cNvPr id="102" name="Right Arrow 101"/>
          <p:cNvSpPr/>
          <p:nvPr/>
        </p:nvSpPr>
        <p:spPr>
          <a:xfrm flipH="1" flipV="1">
            <a:off x="6280291" y="2878392"/>
            <a:ext cx="42530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ight Arrow 146"/>
          <p:cNvSpPr/>
          <p:nvPr/>
        </p:nvSpPr>
        <p:spPr>
          <a:xfrm rot="10800000">
            <a:off x="8534400" y="4457700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ight Arrow 147"/>
          <p:cNvSpPr/>
          <p:nvPr/>
        </p:nvSpPr>
        <p:spPr>
          <a:xfrm rot="10800000">
            <a:off x="8534400" y="5905500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2000" y="0"/>
            <a:ext cx="762000" cy="4014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b="1" dirty="0" smtClean="0">
                <a:solidFill>
                  <a:schemeClr val="bg1"/>
                </a:solidFill>
              </a:rPr>
              <a:t>x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flipH="1" flipV="1">
            <a:off x="6204091" y="4434348"/>
            <a:ext cx="42530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flipH="1" flipV="1">
            <a:off x="6248400" y="5882148"/>
            <a:ext cx="42530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22781" y="2057400"/>
            <a:ext cx="1281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Messages</a:t>
            </a:r>
          </a:p>
        </p:txBody>
      </p:sp>
      <p:sp>
        <p:nvSpPr>
          <p:cNvPr id="76" name="Flowchart: Predefined Process 75"/>
          <p:cNvSpPr/>
          <p:nvPr/>
        </p:nvSpPr>
        <p:spPr>
          <a:xfrm>
            <a:off x="1676400" y="4114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Flowchart: Predefined Process 77"/>
          <p:cNvSpPr/>
          <p:nvPr/>
        </p:nvSpPr>
        <p:spPr>
          <a:xfrm>
            <a:off x="1447800" y="4495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Flowchart: Predefined Process 78"/>
          <p:cNvSpPr/>
          <p:nvPr/>
        </p:nvSpPr>
        <p:spPr>
          <a:xfrm>
            <a:off x="2743201" y="42672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Flowchart: Predefined Process 80"/>
          <p:cNvSpPr/>
          <p:nvPr/>
        </p:nvSpPr>
        <p:spPr>
          <a:xfrm>
            <a:off x="2286000" y="47244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ight Arrow 81"/>
          <p:cNvSpPr/>
          <p:nvPr/>
        </p:nvSpPr>
        <p:spPr>
          <a:xfrm rot="10800000">
            <a:off x="685800" y="4190999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 rot="10800000">
            <a:off x="685800" y="4419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 rot="10800000">
            <a:off x="685800" y="46482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1" name="Flowchart: Predefined Process 90"/>
          <p:cNvSpPr/>
          <p:nvPr/>
        </p:nvSpPr>
        <p:spPr>
          <a:xfrm>
            <a:off x="1676400" y="5257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Flowchart: Predefined Process 91"/>
          <p:cNvSpPr/>
          <p:nvPr/>
        </p:nvSpPr>
        <p:spPr>
          <a:xfrm>
            <a:off x="2667001" y="54864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Flowchart: Predefined Process 92"/>
          <p:cNvSpPr/>
          <p:nvPr/>
        </p:nvSpPr>
        <p:spPr>
          <a:xfrm>
            <a:off x="1371600" y="60960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Flowchart: Predefined Process 93"/>
          <p:cNvSpPr/>
          <p:nvPr/>
        </p:nvSpPr>
        <p:spPr>
          <a:xfrm>
            <a:off x="1752600" y="56388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Flowchart: Predefined Process 94"/>
          <p:cNvSpPr/>
          <p:nvPr/>
        </p:nvSpPr>
        <p:spPr>
          <a:xfrm>
            <a:off x="2667001" y="58674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 rot="10800000">
            <a:off x="685800" y="5486399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 rot="10800000">
            <a:off x="685800" y="5715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Right Arrow 97"/>
          <p:cNvSpPr/>
          <p:nvPr/>
        </p:nvSpPr>
        <p:spPr>
          <a:xfrm rot="10800000">
            <a:off x="685800" y="5943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Flowchart: Predefined Process 99"/>
          <p:cNvSpPr/>
          <p:nvPr/>
        </p:nvSpPr>
        <p:spPr>
          <a:xfrm>
            <a:off x="2362200" y="6248400"/>
            <a:ext cx="457200" cy="2286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>
            <a:off x="3886201" y="2819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10800000">
            <a:off x="3886201" y="3048001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0800000">
            <a:off x="3886201" y="3276601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10800000">
            <a:off x="3886201" y="41910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0800000">
            <a:off x="3886201" y="4419601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 rot="10800000">
            <a:off x="3886201" y="4648201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 rot="10800000">
            <a:off x="3886201" y="5486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10800000">
            <a:off x="3886201" y="5715001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10800000">
            <a:off x="3886201" y="5943601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67600" y="56660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34400" y="2895600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7" name="Shape 66"/>
          <p:cNvCxnSpPr/>
          <p:nvPr/>
        </p:nvCxnSpPr>
        <p:spPr>
          <a:xfrm rot="10800000">
            <a:off x="3102045" y="256030"/>
            <a:ext cx="4997310" cy="2424618"/>
          </a:xfrm>
          <a:prstGeom prst="bentConnector3">
            <a:avLst>
              <a:gd name="adj1" fmla="val -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3" idx="0"/>
          </p:cNvCxnSpPr>
          <p:nvPr/>
        </p:nvCxnSpPr>
        <p:spPr>
          <a:xfrm rot="16200000" flipV="1">
            <a:off x="3661598" y="-44906"/>
            <a:ext cx="3802005" cy="4724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34726" y="56864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Momentary link state information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2" name="Shape 71"/>
          <p:cNvCxnSpPr/>
          <p:nvPr/>
        </p:nvCxnSpPr>
        <p:spPr>
          <a:xfrm rot="16200000" flipV="1">
            <a:off x="2924112" y="907106"/>
            <a:ext cx="5067171" cy="4450811"/>
          </a:xfrm>
          <a:prstGeom prst="bentConnector3">
            <a:avLst>
              <a:gd name="adj1" fmla="val 100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97921"/>
              </p:ext>
            </p:extLst>
          </p:nvPr>
        </p:nvGraphicFramePr>
        <p:xfrm>
          <a:off x="4267200" y="780424"/>
          <a:ext cx="2895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487"/>
                <a:gridCol w="827313"/>
                <a:gridCol w="723900"/>
                <a:gridCol w="723900"/>
              </a:tblGrid>
              <a:tr h="318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</a:t>
                      </a:r>
                      <a:r>
                        <a:rPr lang="en-US" sz="1100" baseline="0" dirty="0" smtClean="0"/>
                        <a:t> bandwidth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delay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Link quality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….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Rounded Rectangle 88"/>
          <p:cNvSpPr/>
          <p:nvPr/>
        </p:nvSpPr>
        <p:spPr>
          <a:xfrm>
            <a:off x="717690" y="1524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CRM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Updates routing tables, filtering rules, etc. as needed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467600" y="2680648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67600" y="421829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Comm.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Device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066800" y="2362200"/>
            <a:ext cx="609600" cy="4191000"/>
          </a:xfrm>
          <a:prstGeom prst="roundRect">
            <a:avLst>
              <a:gd name="adj" fmla="val 10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ROUTING</a:t>
            </a:r>
          </a:p>
        </p:txBody>
      </p:sp>
      <p:sp>
        <p:nvSpPr>
          <p:cNvPr id="104" name="Right Arrow 103"/>
          <p:cNvSpPr/>
          <p:nvPr/>
        </p:nvSpPr>
        <p:spPr>
          <a:xfrm>
            <a:off x="2971800" y="28956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ight Arrow 127"/>
          <p:cNvSpPr/>
          <p:nvPr/>
        </p:nvSpPr>
        <p:spPr>
          <a:xfrm rot="5400000">
            <a:off x="680502" y="1458788"/>
            <a:ext cx="1357699" cy="280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ight Arrow 128"/>
          <p:cNvSpPr/>
          <p:nvPr/>
        </p:nvSpPr>
        <p:spPr>
          <a:xfrm rot="3853950">
            <a:off x="2775268" y="1428614"/>
            <a:ext cx="1530374" cy="276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631744" y="1475601"/>
            <a:ext cx="81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UPDATE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38500" y="1828800"/>
            <a:ext cx="8776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001000" y="1551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USER SPACE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01000" y="18288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KERNEL SPACE</a:t>
            </a:r>
          </a:p>
        </p:txBody>
      </p:sp>
      <p:sp>
        <p:nvSpPr>
          <p:cNvPr id="88" name="Flowchart: Multidocument 87"/>
          <p:cNvSpPr/>
          <p:nvPr/>
        </p:nvSpPr>
        <p:spPr>
          <a:xfrm rot="5400000">
            <a:off x="5741527" y="2189623"/>
            <a:ext cx="591802" cy="14887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6978509" y="28956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ight Arrow 126"/>
          <p:cNvSpPr/>
          <p:nvPr/>
        </p:nvSpPr>
        <p:spPr>
          <a:xfrm>
            <a:off x="4844909" y="28956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6978509" y="59055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Right Arrow 133"/>
          <p:cNvSpPr/>
          <p:nvPr/>
        </p:nvSpPr>
        <p:spPr>
          <a:xfrm>
            <a:off x="4830161" y="59055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352800" y="2514600"/>
            <a:ext cx="1268037" cy="914399"/>
          </a:xfrm>
          <a:prstGeom prst="roundRect">
            <a:avLst>
              <a:gd name="adj" fmla="val 10106"/>
            </a:avLst>
          </a:prstGeom>
          <a:noFill/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Classifying rules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3350667" y="5486401"/>
            <a:ext cx="1268037" cy="914399"/>
          </a:xfrm>
          <a:prstGeom prst="roundRect">
            <a:avLst>
              <a:gd name="adj" fmla="val 10106"/>
            </a:avLst>
          </a:prstGeom>
          <a:noFill/>
          <a:ln cmpd="sng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Classifying rules</a:t>
            </a:r>
          </a:p>
        </p:txBody>
      </p:sp>
      <p:sp>
        <p:nvSpPr>
          <p:cNvPr id="142" name="Flowchart: Multidocument 141"/>
          <p:cNvSpPr/>
          <p:nvPr/>
        </p:nvSpPr>
        <p:spPr>
          <a:xfrm rot="5400000">
            <a:off x="5741527" y="5208127"/>
            <a:ext cx="591802" cy="148874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Priority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Queues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6" name="Right Arrow 145"/>
          <p:cNvSpPr/>
          <p:nvPr/>
        </p:nvSpPr>
        <p:spPr>
          <a:xfrm>
            <a:off x="2971800" y="5890752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ight Arrow 146"/>
          <p:cNvSpPr/>
          <p:nvPr/>
        </p:nvSpPr>
        <p:spPr>
          <a:xfrm rot="16200000">
            <a:off x="1153446" y="3219450"/>
            <a:ext cx="457200" cy="1143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8" name="Right Arrow 147"/>
          <p:cNvSpPr/>
          <p:nvPr/>
        </p:nvSpPr>
        <p:spPr>
          <a:xfrm>
            <a:off x="8534400" y="5905500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9600" y="0"/>
            <a:ext cx="914400" cy="4014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Fwd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1168194" y="5505450"/>
            <a:ext cx="457200" cy="1143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10800000">
            <a:off x="8522274" y="4428887"/>
            <a:ext cx="4572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Right Arrow 73"/>
          <p:cNvSpPr/>
          <p:nvPr/>
        </p:nvSpPr>
        <p:spPr>
          <a:xfrm rot="10800000">
            <a:off x="5791200" y="4428203"/>
            <a:ext cx="1371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Flowchart: Predefined Process 74"/>
          <p:cNvSpPr/>
          <p:nvPr/>
        </p:nvSpPr>
        <p:spPr>
          <a:xfrm>
            <a:off x="4038600" y="4191000"/>
            <a:ext cx="457200" cy="228600"/>
          </a:xfrm>
          <a:prstGeom prst="flowChartPredefined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Flowchart: Predefined Process 75"/>
          <p:cNvSpPr/>
          <p:nvPr/>
        </p:nvSpPr>
        <p:spPr>
          <a:xfrm>
            <a:off x="3886200" y="4572000"/>
            <a:ext cx="457200" cy="228600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Flowchart: Predefined Process 76"/>
          <p:cNvSpPr/>
          <p:nvPr/>
        </p:nvSpPr>
        <p:spPr>
          <a:xfrm>
            <a:off x="2209800" y="2971800"/>
            <a:ext cx="457200" cy="228600"/>
          </a:xfrm>
          <a:prstGeom prst="flowChartPredefined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1782161" y="28956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Flowchart: Predefined Process 78"/>
          <p:cNvSpPr/>
          <p:nvPr/>
        </p:nvSpPr>
        <p:spPr>
          <a:xfrm>
            <a:off x="2317956" y="5837904"/>
            <a:ext cx="457200" cy="228600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>
            <a:off x="1796909" y="5905500"/>
            <a:ext cx="260491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Flowchart: Predefined Process 81"/>
          <p:cNvSpPr/>
          <p:nvPr/>
        </p:nvSpPr>
        <p:spPr>
          <a:xfrm>
            <a:off x="4648200" y="4343400"/>
            <a:ext cx="457200" cy="228600"/>
          </a:xfrm>
          <a:prstGeom prst="flowChartPredefined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Flowchart: Predefined Process 82"/>
          <p:cNvSpPr/>
          <p:nvPr/>
        </p:nvSpPr>
        <p:spPr>
          <a:xfrm>
            <a:off x="2286000" y="2667000"/>
            <a:ext cx="457200" cy="228600"/>
          </a:xfrm>
          <a:prstGeom prst="flowChartPredefined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ight Arrow 91"/>
          <p:cNvSpPr/>
          <p:nvPr/>
        </p:nvSpPr>
        <p:spPr>
          <a:xfrm rot="10800000">
            <a:off x="1858297" y="4419600"/>
            <a:ext cx="137160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770</Words>
  <Application>Microsoft Office PowerPoint</Application>
  <PresentationFormat>On-screen Show (4:3)</PresentationFormat>
  <Paragraphs>409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Csanad Szabo</cp:lastModifiedBy>
  <cp:revision>58</cp:revision>
  <cp:lastPrinted>2011-09-28T20:29:59Z</cp:lastPrinted>
  <dcterms:created xsi:type="dcterms:W3CDTF">2006-08-16T00:00:00Z</dcterms:created>
  <dcterms:modified xsi:type="dcterms:W3CDTF">2011-10-31T05:11:40Z</dcterms:modified>
</cp:coreProperties>
</file>