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56" r:id="rId20"/>
    <p:sldId id="351" r:id="rId21"/>
    <p:sldId id="352" r:id="rId22"/>
    <p:sldId id="357" r:id="rId23"/>
    <p:sldId id="358" r:id="rId24"/>
    <p:sldId id="353" r:id="rId25"/>
    <p:sldId id="354" r:id="rId26"/>
    <p:sldId id="326" r:id="rId27"/>
    <p:sldId id="329" r:id="rId28"/>
    <p:sldId id="340" r:id="rId29"/>
    <p:sldId id="355" r:id="rId30"/>
    <p:sldId id="335" r:id="rId3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71" autoAdjust="0"/>
    <p:restoredTop sz="87853" autoAdjust="0"/>
  </p:normalViewPr>
  <p:slideViewPr>
    <p:cSldViewPr>
      <p:cViewPr varScale="1">
        <p:scale>
          <a:sx n="75" d="100"/>
          <a:sy n="75" d="100"/>
        </p:scale>
        <p:origin x="1450"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smtClean="0"/>
              <a:t>PNP</a:t>
            </a:r>
            <a:r>
              <a:rPr lang="en-US" baseline="30000" dirty="0" smtClean="0"/>
              <a:t>2</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12427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1188"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8" y="2895600"/>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864"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863" y="2895600"/>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6"/>
                          <a:stretch>
                            <a:fillRect l="-301460" t="-4444" r="-1460"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2" name="TextBox 11"/>
          <p:cNvSpPr txBox="1"/>
          <p:nvPr/>
        </p:nvSpPr>
        <p:spPr>
          <a:xfrm>
            <a:off x="152400" y="1430181"/>
            <a:ext cx="764953" cy="369332"/>
          </a:xfrm>
          <a:prstGeom prst="rect">
            <a:avLst/>
          </a:prstGeom>
          <a:noFill/>
        </p:spPr>
        <p:txBody>
          <a:bodyPr wrap="none" rtlCol="0">
            <a:spAutoFit/>
          </a:bodyPr>
          <a:lstStyle/>
          <a:p>
            <a:r>
              <a:rPr lang="en-US" dirty="0" smtClean="0"/>
              <a:t>PNP</a:t>
            </a:r>
            <a:r>
              <a:rPr lang="en-US" baseline="30000" dirty="0" smtClean="0"/>
              <a:t>2</a:t>
            </a:r>
            <a:endParaRPr lang="en-US" dirty="0"/>
          </a:p>
        </p:txBody>
      </p:sp>
      <p:sp>
        <p:nvSpPr>
          <p:cNvPr id="13" name="TextBox 12"/>
          <p:cNvSpPr txBox="1"/>
          <p:nvPr/>
        </p:nvSpPr>
        <p:spPr>
          <a:xfrm>
            <a:off x="265411" y="3979934"/>
            <a:ext cx="538930" cy="369332"/>
          </a:xfrm>
          <a:prstGeom prst="rect">
            <a:avLst/>
          </a:prstGeom>
          <a:noFill/>
        </p:spPr>
        <p:txBody>
          <a:bodyPr wrap="none" rtlCol="0">
            <a:spAutoFit/>
          </a:bodyPr>
          <a:lstStyle/>
          <a:p>
            <a:r>
              <a:rPr lang="en-US" dirty="0" smtClean="0"/>
              <a:t>NC</a:t>
            </a:r>
            <a:endParaRPr lang="en-US" dirty="0"/>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5964</TotalTime>
  <Words>3202</Words>
  <Application>Microsoft Office PowerPoint</Application>
  <PresentationFormat>On-screen Show (4:3)</PresentationFormat>
  <Paragraphs>318</Paragraphs>
  <Slides>30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vt:lpstr>
      <vt:lpstr>Analysis of Periodic Systems</vt:lpstr>
      <vt:lpstr>Analysis of Periodic Systems</vt:lpstr>
      <vt:lpstr>Analysis of Periodic Systems</vt:lpstr>
      <vt:lpstr>Analysis of Periodic Systems</vt:lpstr>
      <vt:lpstr>PNP2 Network Applications Testbed</vt:lpstr>
      <vt:lpstr>Comparison of PNP2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743</cp:revision>
  <cp:lastPrinted>2015-05-07T13:29:00Z</cp:lastPrinted>
  <dcterms:created xsi:type="dcterms:W3CDTF">2006-08-16T00:00:00Z</dcterms:created>
  <dcterms:modified xsi:type="dcterms:W3CDTF">2015-10-08T14:10:32Z</dcterms:modified>
</cp:coreProperties>
</file>