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2015-09-16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94871" y="881352"/>
            <a:ext cx="4191000" cy="5181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Middleware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9143" y="985853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9643" y="1214454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Operation</a:t>
            </a:r>
          </a:p>
          <a:p>
            <a:pPr algn="ctr"/>
            <a:r>
              <a:rPr lang="en-US" smtClean="0"/>
              <a:t> </a:t>
            </a:r>
            <a:r>
              <a:rPr lang="en-US" dirty="0" smtClean="0"/>
              <a:t>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1241" y="3700751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State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8113" y="4491053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Network QoS Arbiter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19820" y="2425890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Scheduling 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7156086" y="1948151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74237" y="1948150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272359" y="4491054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86" y="4216734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912437" y="2190902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691459" y="4719654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26744" y="4606443"/>
            <a:ext cx="1186542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426743" y="2190902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75086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4390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5137" y="39079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0400" y="3846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Client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83543" y="295181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83543" y="331757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56970" y="3035634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88052" y="3052891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67326" y="2967052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869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4686" y="2967054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3605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4142" y="2959290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08113" y="3701924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Operation Deadline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erge 97"/>
          <p:cNvSpPr/>
          <p:nvPr/>
        </p:nvSpPr>
        <p:spPr>
          <a:xfrm rot="10209757">
            <a:off x="6569876" y="827750"/>
            <a:ext cx="1366739" cy="236315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erge 99"/>
          <p:cNvSpPr/>
          <p:nvPr/>
        </p:nvSpPr>
        <p:spPr>
          <a:xfrm rot="9900000">
            <a:off x="1246155" y="1239759"/>
            <a:ext cx="1256930" cy="2312503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Merge 98"/>
          <p:cNvSpPr/>
          <p:nvPr/>
        </p:nvSpPr>
        <p:spPr>
          <a:xfrm rot="8292403">
            <a:off x="2905051" y="2294366"/>
            <a:ext cx="1778328" cy="169086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/>
          <p:cNvSpPr/>
          <p:nvPr/>
        </p:nvSpPr>
        <p:spPr>
          <a:xfrm rot="10800000">
            <a:off x="5257800" y="2622518"/>
            <a:ext cx="1278014" cy="2939710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223953" y="5488342"/>
            <a:ext cx="1387136" cy="10858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781800" y="2913998"/>
            <a:ext cx="1387136" cy="23671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553962" y="3183382"/>
            <a:ext cx="1387136" cy="30650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657600" y="3066867"/>
            <a:ext cx="1387136" cy="2171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3390" y="36572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714130" y="45716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714130" y="5562228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7768" y="3572154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1968" y="3290289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41968" y="4471389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17768" y="449543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378942" y="582292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cxnSp>
        <p:nvCxnSpPr>
          <p:cNvPr id="19" name="Curved Connector 18"/>
          <p:cNvCxnSpPr>
            <a:stCxn id="4" idx="3"/>
            <a:endCxn id="11" idx="1"/>
          </p:cNvCxnSpPr>
          <p:nvPr/>
        </p:nvCxnSpPr>
        <p:spPr>
          <a:xfrm flipV="1">
            <a:off x="2780190" y="3838854"/>
            <a:ext cx="1037578" cy="850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3"/>
            <a:endCxn id="11" idx="1"/>
          </p:cNvCxnSpPr>
          <p:nvPr/>
        </p:nvCxnSpPr>
        <p:spPr>
          <a:xfrm flipV="1">
            <a:off x="2780930" y="3838854"/>
            <a:ext cx="1036838" cy="9994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3"/>
            <a:endCxn id="14" idx="1"/>
          </p:cNvCxnSpPr>
          <p:nvPr/>
        </p:nvCxnSpPr>
        <p:spPr>
          <a:xfrm flipV="1">
            <a:off x="2780930" y="4762132"/>
            <a:ext cx="1036838" cy="1066796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13" idx="1"/>
          </p:cNvCxnSpPr>
          <p:nvPr/>
        </p:nvCxnSpPr>
        <p:spPr>
          <a:xfrm>
            <a:off x="4884568" y="3838854"/>
            <a:ext cx="2057400" cy="89923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3"/>
            <a:endCxn id="12" idx="1"/>
          </p:cNvCxnSpPr>
          <p:nvPr/>
        </p:nvCxnSpPr>
        <p:spPr>
          <a:xfrm flipV="1">
            <a:off x="4884568" y="3556989"/>
            <a:ext cx="2057400" cy="28186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3"/>
            <a:endCxn id="13" idx="1"/>
          </p:cNvCxnSpPr>
          <p:nvPr/>
        </p:nvCxnSpPr>
        <p:spPr>
          <a:xfrm flipV="1">
            <a:off x="4884568" y="4738089"/>
            <a:ext cx="2057400" cy="24043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3"/>
            <a:endCxn id="15" idx="3"/>
          </p:cNvCxnSpPr>
          <p:nvPr/>
        </p:nvCxnSpPr>
        <p:spPr>
          <a:xfrm flipH="1">
            <a:off x="6445742" y="4738089"/>
            <a:ext cx="1563026" cy="1351533"/>
          </a:xfrm>
          <a:prstGeom prst="curvedConnector3">
            <a:avLst>
              <a:gd name="adj1" fmla="val -14625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5" idx="1"/>
            <a:endCxn id="10" idx="1"/>
          </p:cNvCxnSpPr>
          <p:nvPr/>
        </p:nvCxnSpPr>
        <p:spPr>
          <a:xfrm rot="10800000">
            <a:off x="1714130" y="5828928"/>
            <a:ext cx="3664812" cy="260694"/>
          </a:xfrm>
          <a:prstGeom prst="curvedConnector5">
            <a:avLst>
              <a:gd name="adj1" fmla="val 35445"/>
              <a:gd name="adj2" fmla="val -89993"/>
              <a:gd name="adj3" fmla="val 106238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4" idx="1"/>
          </p:cNvCxnSpPr>
          <p:nvPr/>
        </p:nvCxnSpPr>
        <p:spPr>
          <a:xfrm>
            <a:off x="762000" y="39239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763111" y="48256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"/>
          <p:cNvSpPr>
            <a:spLocks noChangeAspect="1" noEditPoints="1" noChangeArrowheads="1"/>
          </p:cNvSpPr>
          <p:nvPr/>
        </p:nvSpPr>
        <p:spPr bwMode="auto">
          <a:xfrm>
            <a:off x="3657600" y="478623"/>
            <a:ext cx="1903707" cy="127574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Network</a:t>
            </a:r>
          </a:p>
        </p:txBody>
      </p:sp>
      <p:sp>
        <p:nvSpPr>
          <p:cNvPr id="85" name="Flowchart: Card 84"/>
          <p:cNvSpPr/>
          <p:nvPr/>
        </p:nvSpPr>
        <p:spPr>
          <a:xfrm>
            <a:off x="1256930" y="723900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0" name="Flowchart: Card 89"/>
          <p:cNvSpPr/>
          <p:nvPr/>
        </p:nvSpPr>
        <p:spPr>
          <a:xfrm>
            <a:off x="2457265" y="1989118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1" name="Flowchart: Card 90"/>
          <p:cNvSpPr/>
          <p:nvPr/>
        </p:nvSpPr>
        <p:spPr>
          <a:xfrm>
            <a:off x="5545215" y="2089119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92" name="Flowchart: Card 91"/>
          <p:cNvSpPr/>
          <p:nvPr/>
        </p:nvSpPr>
        <p:spPr>
          <a:xfrm>
            <a:off x="6535815" y="328474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86" name="Left-Right Arrow 85"/>
          <p:cNvSpPr/>
          <p:nvPr/>
        </p:nvSpPr>
        <p:spPr>
          <a:xfrm rot="19690196">
            <a:off x="3406061" y="1703987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-Right Arrow 93"/>
          <p:cNvSpPr/>
          <p:nvPr/>
        </p:nvSpPr>
        <p:spPr>
          <a:xfrm>
            <a:off x="2247530" y="924757"/>
            <a:ext cx="1410070" cy="1524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 rot="20470624">
            <a:off x="5451353" y="750689"/>
            <a:ext cx="1159639" cy="183644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2700000">
            <a:off x="4974708" y="1782465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429000" y="2133600"/>
            <a:ext cx="3124200" cy="13628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8929" y="1988122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832516" y="2352598"/>
            <a:ext cx="2336896" cy="10582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High Priority Queue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Low </a:t>
            </a:r>
            <a:r>
              <a:rPr lang="en-US" sz="1000" dirty="0"/>
              <a:t>Priority Queue</a:t>
            </a:r>
          </a:p>
          <a:p>
            <a:r>
              <a:rPr lang="en-US" sz="1000" dirty="0" smtClean="0"/>
              <a:t>      </a:t>
            </a:r>
          </a:p>
          <a:p>
            <a:endParaRPr lang="en-US" sz="10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239000" y="1988122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229100" y="3903783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/>
              <a:t>3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4242107" y="89799"/>
            <a:ext cx="1524000" cy="167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42" name="Curved Connector 41"/>
          <p:cNvCxnSpPr>
            <a:stCxn id="102" idx="3"/>
            <a:endCxn id="52" idx="1"/>
          </p:cNvCxnSpPr>
          <p:nvPr/>
        </p:nvCxnSpPr>
        <p:spPr>
          <a:xfrm>
            <a:off x="5366284" y="2742126"/>
            <a:ext cx="2047632" cy="301477"/>
          </a:xfrm>
          <a:prstGeom prst="curvedConnector3">
            <a:avLst>
              <a:gd name="adj1" fmla="val 50000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404017" y="4500043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2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4429603" y="676198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 2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413846" y="2590800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1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7413916" y="2590799"/>
            <a:ext cx="1174167" cy="905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 1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84" name="Curved Connector 83"/>
          <p:cNvCxnSpPr>
            <a:stCxn id="51" idx="3"/>
            <a:endCxn id="102" idx="1"/>
          </p:cNvCxnSpPr>
          <p:nvPr/>
        </p:nvCxnSpPr>
        <p:spPr>
          <a:xfrm flipV="1">
            <a:off x="2588013" y="2742126"/>
            <a:ext cx="1532656" cy="301478"/>
          </a:xfrm>
          <a:prstGeom prst="curvedConnector3">
            <a:avLst>
              <a:gd name="adj1" fmla="val 50000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47" y="3058999"/>
            <a:ext cx="1245615" cy="3154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69" y="2584402"/>
            <a:ext cx="1245615" cy="315448"/>
          </a:xfrm>
          <a:prstGeom prst="rect">
            <a:avLst/>
          </a:prstGeom>
        </p:spPr>
      </p:pic>
      <p:cxnSp>
        <p:nvCxnSpPr>
          <p:cNvPr id="103" name="Curved Connector 102"/>
          <p:cNvCxnSpPr>
            <a:stCxn id="91" idx="3"/>
            <a:endCxn id="50" idx="2"/>
          </p:cNvCxnSpPr>
          <p:nvPr/>
        </p:nvCxnSpPr>
        <p:spPr>
          <a:xfrm flipH="1" flipV="1">
            <a:off x="5016687" y="1581805"/>
            <a:ext cx="343575" cy="1634918"/>
          </a:xfrm>
          <a:prstGeom prst="curvedConnector4">
            <a:avLst>
              <a:gd name="adj1" fmla="val -110040"/>
              <a:gd name="adj2" fmla="val 70958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" idx="0"/>
            <a:endCxn id="91" idx="1"/>
          </p:cNvCxnSpPr>
          <p:nvPr/>
        </p:nvCxnSpPr>
        <p:spPr>
          <a:xfrm rot="16200000" flipV="1">
            <a:off x="3911214" y="3420156"/>
            <a:ext cx="1283320" cy="876454"/>
          </a:xfrm>
          <a:prstGeom prst="curvedConnector4">
            <a:avLst>
              <a:gd name="adj1" fmla="val 13024"/>
              <a:gd name="adj2" fmla="val 182259"/>
            </a:avLst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302224" y="4018083"/>
            <a:ext cx="2142104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Low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2</a:t>
            </a:r>
            <a:endParaRPr lang="en-US" sz="12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21" y="2885753"/>
            <a:ext cx="697615" cy="525788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93" y="4791219"/>
            <a:ext cx="697615" cy="525788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83" y="987501"/>
            <a:ext cx="693562" cy="522734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60" y="2885753"/>
            <a:ext cx="703477" cy="5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104</Words>
  <Application>Microsoft Office PowerPoint</Application>
  <PresentationFormat>On-screen Show (4:3)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William Emfinger</cp:lastModifiedBy>
  <cp:revision>22</cp:revision>
  <dcterms:created xsi:type="dcterms:W3CDTF">2014-02-02T14:25:07Z</dcterms:created>
  <dcterms:modified xsi:type="dcterms:W3CDTF">2015-09-17T01:16:23Z</dcterms:modified>
</cp:coreProperties>
</file>