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7" r:id="rId2"/>
    <p:sldId id="307" r:id="rId3"/>
    <p:sldId id="292" r:id="rId4"/>
    <p:sldId id="314" r:id="rId5"/>
    <p:sldId id="296" r:id="rId6"/>
    <p:sldId id="298" r:id="rId7"/>
    <p:sldId id="309" r:id="rId8"/>
    <p:sldId id="310" r:id="rId9"/>
    <p:sldId id="311" r:id="rId10"/>
    <p:sldId id="319" r:id="rId11"/>
    <p:sldId id="316" r:id="rId12"/>
    <p:sldId id="305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3654" autoAdjust="0"/>
  </p:normalViewPr>
  <p:slideViewPr>
    <p:cSldViewPr snapToGrid="0" snapToObjects="1">
      <p:cViewPr>
        <p:scale>
          <a:sx n="32" d="100"/>
          <a:sy n="32" d="100"/>
        </p:scale>
        <p:origin x="440" y="105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大家好。欢迎来到极客学院。经常前面两个课程的学习。相信大家已经能够抛弃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。使用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来胜任我们的日常开发工作，不过，很多同学所在的公司都是团队开发的形式，这个时候，我们就需要了解一下怎么在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上进行协作开发。那么本次课程，我们就会为大家介绍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在团队协作开发中的一些常用操作。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1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首先我们来看看</a:t>
            </a:r>
            <a:r>
              <a:rPr lang="en-US" altLang="zh-CN" dirty="0" smtClean="0"/>
              <a:t>Floating Action Button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为我们提供的一个悬浮的圆形按钮。我们在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的许多案例中都能见到它的声影。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下面。我们来看一下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这个控件，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是用于优化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的。日常我们使用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在用户点击输入的时候，提示语就会消失，这样对于用户的体验来说并不是很友好。使用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就能够帮我们实现更加友好的用户输入体验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接下来，我们来看看</a:t>
            </a:r>
            <a:r>
              <a:rPr lang="en-US" altLang="zh-CN" dirty="0" err="1" smtClean="0"/>
              <a:t>Snackbar</a:t>
            </a:r>
            <a:r>
              <a:rPr lang="zh-CN" altLang="en-US" dirty="0" smtClean="0"/>
              <a:t>这个控件。</a:t>
            </a:r>
            <a:r>
              <a:rPr lang="en-US" altLang="zh-CN" dirty="0" err="1" smtClean="0"/>
              <a:t>Snackbar</a:t>
            </a:r>
            <a:r>
              <a:rPr lang="zh-CN" altLang="en-US" dirty="0" smtClean="0"/>
              <a:t>是用于向用户展示提示信息。并且能够为用户提供交互操作。可以说是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的强化版本。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10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我们看一下本次课程的概要，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首先，我们一起来了解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6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下面，我们来了解一下</a:t>
            </a:r>
            <a:r>
              <a:rPr lang="en-US" altLang="zh-CN" dirty="0" smtClean="0"/>
              <a:t>Android Design Support Library </a:t>
            </a:r>
            <a:r>
              <a:rPr lang="zh-CN" altLang="en-US" dirty="0" smtClean="0"/>
              <a:t>这个库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3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接下来，我们一起来了解一下几个常规控件的用法。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05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首先我们来看看</a:t>
            </a:r>
            <a:r>
              <a:rPr lang="en-US" altLang="zh-CN" dirty="0" smtClean="0"/>
              <a:t>Floating Action Button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为我们提供的一个悬浮的圆形按钮。我们在</a:t>
            </a:r>
            <a:r>
              <a:rPr lang="en-US" altLang="zh-CN" dirty="0" smtClean="0"/>
              <a:t>Material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的许多案例中都能见到它的声影。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下面。我们来看一下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这个控件，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是用于优化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的。日常我们使用</a:t>
            </a:r>
            <a:r>
              <a:rPr lang="en-US" altLang="zh-CN" dirty="0" err="1" smtClean="0"/>
              <a:t>Edittext</a:t>
            </a:r>
            <a:r>
              <a:rPr lang="zh-CN" altLang="en-US" dirty="0" smtClean="0"/>
              <a:t>在用户点击输入的时候，提示语就会消失，这样对于用户的体验来说并不是很友好。使用</a:t>
            </a:r>
            <a:r>
              <a:rPr lang="en-US" altLang="zh-CN" dirty="0" err="1" smtClean="0"/>
              <a:t>TextInputLayout</a:t>
            </a:r>
            <a:r>
              <a:rPr lang="zh-CN" altLang="en-US" dirty="0" smtClean="0"/>
              <a:t>就能够帮我们实现更加友好的用户输入体验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接下来，我们来看看</a:t>
            </a:r>
            <a:r>
              <a:rPr lang="en-US" altLang="zh-CN" dirty="0" err="1" smtClean="0"/>
              <a:t>Snackbar</a:t>
            </a:r>
            <a:r>
              <a:rPr lang="zh-CN" altLang="en-US" dirty="0" smtClean="0"/>
              <a:t>这个控件。</a:t>
            </a:r>
            <a:r>
              <a:rPr lang="en-US" altLang="zh-CN" dirty="0" err="1" smtClean="0"/>
              <a:t>Snackbar</a:t>
            </a:r>
            <a:r>
              <a:rPr lang="zh-CN" altLang="en-US" dirty="0" smtClean="0"/>
              <a:t>是用于向用户展示提示信息。并且能够为用户提供交互操作。可以说是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的强化版本。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368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接下来，我们一起来学习如何使用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提供的两个菜单式控件。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6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43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下面，我们来了解一下这个库最为重要的东西，我们可以通过控件组合。来实现在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5.0</a:t>
            </a:r>
            <a:r>
              <a:rPr kumimoji="1" lang="zh-CN" altLang="en-US" dirty="0" smtClean="0"/>
              <a:t>以上那样十分酷炫的过渡动画效果。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Noto Sans CJK SC Black" charset="-122"/>
                <a:ea typeface="Noto Sans CJK SC Black" charset="-122"/>
                <a:cs typeface="Noto Sans CJK SC" charset="-122"/>
              </a:rPr>
              <a:t>Android Studio</a:t>
            </a:r>
            <a:r>
              <a:rPr lang="zh-TW" altLang="en-US" dirty="0">
                <a:latin typeface="Noto Sans CJK SC Black" charset="-122"/>
                <a:ea typeface="Noto Sans CJK SC Black" charset="-122"/>
                <a:cs typeface="Noto Sans CJK SC" charset="-122"/>
              </a:rPr>
              <a:t>全方位</a:t>
            </a:r>
            <a:r>
              <a:rPr lang="zh-TW" altLang="en-US" dirty="0" smtClean="0">
                <a:latin typeface="Noto Sans CJK SC Black" charset="-122"/>
                <a:ea typeface="Noto Sans CJK SC Black" charset="-122"/>
                <a:cs typeface="Noto Sans CJK SC" charset="-122"/>
              </a:rPr>
              <a:t>指南</a:t>
            </a:r>
            <a:r>
              <a:rPr lang="zh-CN" altLang="en-US" dirty="0" smtClean="0">
                <a:latin typeface="Noto Sans CJK SC Black" charset="-122"/>
                <a:ea typeface="Noto Sans CJK SC Black" charset="-122"/>
                <a:cs typeface="Noto Sans CJK SC" charset="-122"/>
              </a:rPr>
              <a:t/>
            </a:r>
            <a:br>
              <a:rPr lang="zh-CN" altLang="en-US" dirty="0" smtClean="0">
                <a:latin typeface="Noto Sans CJK SC Black" charset="-122"/>
                <a:ea typeface="Noto Sans CJK SC Black" charset="-122"/>
                <a:cs typeface="Noto Sans CJK SC" charset="-122"/>
              </a:rPr>
            </a:br>
            <a:r>
              <a:rPr lang="zh-TW" altLang="en-US" dirty="0" smtClean="0">
                <a:latin typeface="Noto Sans CJK SC Black" charset="-122"/>
                <a:ea typeface="Noto Sans CJK SC Black" charset="-122"/>
                <a:cs typeface="Noto Sans CJK SC" charset="-122"/>
              </a:rPr>
              <a:t>进阶</a:t>
            </a:r>
            <a:r>
              <a:rPr lang="zh-TW" altLang="en-US" dirty="0">
                <a:latin typeface="Noto Sans CJK SC Black" charset="-122"/>
                <a:ea typeface="Noto Sans CJK SC Black" charset="-122"/>
                <a:cs typeface="Noto Sans CJK SC" charset="-122"/>
              </a:rPr>
              <a:t>使用技巧</a:t>
            </a:r>
            <a:endParaRPr lang="zh-CN" altLang="en-US" b="1" dirty="0">
              <a:latin typeface="Noto Sans CJK SC Black" charset="-122"/>
              <a:ea typeface="Noto Sans CJK SC Black" charset="-122"/>
              <a:cs typeface="Noto Sans CJK SC Blac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上传自己的</a:t>
            </a:r>
            <a:r>
              <a:rPr lang="en-US" altLang="zh-CN" dirty="0"/>
              <a:t>Library</a:t>
            </a:r>
            <a:r>
              <a:rPr lang="zh-CN" altLang="en-US" dirty="0"/>
              <a:t>到</a:t>
            </a:r>
            <a:r>
              <a:rPr lang="en-US" altLang="zh-CN" dirty="0" err="1"/>
              <a:t>JCenter</a:t>
            </a:r>
            <a:endParaRPr lang="en-US" altLang="zh-CN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578533" y="6982801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Bintray</a:t>
            </a:r>
            <a:r>
              <a:rPr lang="zh-CN" altLang="en-US" dirty="0" smtClean="0"/>
              <a:t>账号</a:t>
            </a:r>
            <a:endParaRPr lang="en-US" altLang="zh-CN" dirty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578533" y="8160222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创建一个新的</a:t>
            </a:r>
            <a:r>
              <a:rPr lang="en-US" altLang="zh-CN" dirty="0"/>
              <a:t>package</a:t>
            </a: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033200" y="5697404"/>
            <a:ext cx="12013565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上传自己开发的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工程到</a:t>
            </a:r>
            <a:r>
              <a:rPr lang="en-US" altLang="zh-CN" dirty="0" err="1" smtClean="0"/>
              <a:t>JCenter</a:t>
            </a:r>
            <a:endParaRPr lang="zh-CN" altLang="en-US" dirty="0" smtClean="0"/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033200" y="1907540"/>
            <a:ext cx="7878119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为什么使用</a:t>
            </a:r>
            <a:r>
              <a:rPr lang="en-US" altLang="zh-CN" dirty="0" err="1" smtClean="0"/>
              <a:t>JCenter</a:t>
            </a:r>
            <a:endParaRPr lang="en-US" altLang="zh-CN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578533" y="9177460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配置账号权限</a:t>
            </a:r>
            <a:endParaRPr lang="en-US" altLang="zh-CN" dirty="0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033200" y="3035600"/>
            <a:ext cx="10502817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如何从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Library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33200" y="4320997"/>
            <a:ext cx="10502817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jar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的区别</a:t>
            </a:r>
            <a:endParaRPr lang="en-US" altLang="zh-CN" dirty="0" smtClean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578533" y="10339451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中配置工程文件</a:t>
            </a:r>
            <a:endParaRPr lang="en-US" altLang="zh-CN" dirty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1578533" y="11501442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上传！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13" grpId="0" animBg="1"/>
      <p:bldP spid="15" grpId="0" animBg="1"/>
      <p:bldP spid="9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全方位指南</a:t>
            </a:r>
            <a:r>
              <a:rPr lang="zh-CN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596852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</a:t>
            </a:r>
            <a:r>
              <a:rPr lang="zh-CN" altLang="en-US" dirty="0" smtClean="0"/>
              <a:t>程中我们初步了解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在协作开发时的基本操作方法。你应当掌握以下知识</a:t>
            </a:r>
            <a:r>
              <a:rPr lang="zh-CN" altLang="en-US" dirty="0"/>
              <a:t>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的更多高级配置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学会安装卸载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的插件，了解常用插件的使用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学会使用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进行代码检查及性能分析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学会将自己开发好的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工程上传到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供世界各地的开发者们使用</a:t>
            </a:r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掌握以上这些知识我们就已经对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有了全方位的了解，相信在我们的开发工作当中，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能够为我们提高不少效率。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6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全方位</a:t>
            </a:r>
            <a:r>
              <a:rPr lang="zh-TW" altLang="en-US" dirty="0" smtClean="0">
                <a:latin typeface="Noto Sans CJK SC Light" charset="-122"/>
                <a:ea typeface="Noto Sans CJK SC Light" charset="-122"/>
                <a:cs typeface="Noto Sans CJK SC" charset="-122"/>
              </a:rPr>
              <a:t>指南</a:t>
            </a:r>
            <a:r>
              <a:rPr lang="zh-CN" altLang="en-US" dirty="0" smtClean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  <a:r>
              <a:rPr lang="en-US" altLang="zh-CN" dirty="0" smtClean="0">
                <a:latin typeface="Noto Sans CJK SC Light" charset="-122"/>
                <a:ea typeface="Noto Sans CJK SC Light" charset="-122"/>
                <a:cs typeface="Noto Sans CJK SC Light" charset="-122"/>
              </a:rPr>
              <a:t>—</a:t>
            </a:r>
            <a:r>
              <a:rPr lang="zh-CN" altLang="en-US" dirty="0" smtClean="0">
                <a:latin typeface="Noto Sans CJK SC Light" charset="-122"/>
                <a:ea typeface="Noto Sans CJK SC Light" charset="-122"/>
                <a:cs typeface="Noto Sans CJK SC Light" charset="-122"/>
              </a:rPr>
              <a:t> </a:t>
            </a:r>
            <a:r>
              <a:rPr lang="zh-CN" altLang="en-US" b="1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" charset="-122"/>
              </a:rPr>
              <a:t>课</a:t>
            </a:r>
            <a:r>
              <a:rPr lang="zh-CN" altLang="en-US" b="1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" charset="-122"/>
              </a:rPr>
              <a:t>程概要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669600" y="3684000"/>
            <a:ext cx="18273600" cy="920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dirty="0" err="1"/>
              <a:t>Gradle</a:t>
            </a:r>
            <a:r>
              <a:rPr lang="zh-CN" altLang="en-US" dirty="0"/>
              <a:t>高级</a:t>
            </a:r>
            <a:r>
              <a:rPr lang="zh-CN" altLang="en-US" dirty="0" smtClean="0"/>
              <a:t>配置</a:t>
            </a:r>
          </a:p>
          <a:p>
            <a:r>
              <a:rPr lang="it-IT" altLang="zh-CN" dirty="0" err="1"/>
              <a:t>Android</a:t>
            </a:r>
            <a:r>
              <a:rPr lang="it-IT" altLang="zh-CN" dirty="0"/>
              <a:t> Studio</a:t>
            </a:r>
            <a:r>
              <a:rPr lang="zh-CN" altLang="it-IT" dirty="0"/>
              <a:t>的插件</a:t>
            </a:r>
            <a:r>
              <a:rPr lang="zh-CN" altLang="it-IT" dirty="0" smtClean="0"/>
              <a:t>利器</a:t>
            </a:r>
            <a:endParaRPr lang="zh-CN" altLang="en-US" dirty="0" smtClean="0"/>
          </a:p>
          <a:p>
            <a:r>
              <a:rPr lang="zh-CN" altLang="en-US" dirty="0"/>
              <a:t>代码检测及性能分析</a:t>
            </a:r>
            <a:r>
              <a:rPr lang="zh-CN" altLang="en-US" dirty="0" smtClean="0"/>
              <a:t>工具</a:t>
            </a:r>
          </a:p>
          <a:p>
            <a:r>
              <a:rPr lang="zh-CN" altLang="en-US" dirty="0"/>
              <a:t>上传自己的</a:t>
            </a:r>
            <a:r>
              <a:rPr lang="en-US" altLang="zh-CN" dirty="0"/>
              <a:t>Library</a:t>
            </a:r>
            <a:r>
              <a:rPr lang="zh-CN" altLang="en-US" dirty="0"/>
              <a:t>到</a:t>
            </a:r>
            <a:r>
              <a:rPr lang="en-US" altLang="zh-CN" dirty="0" err="1"/>
              <a:t>JCenter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全方位指南</a:t>
            </a:r>
            <a:r>
              <a:rPr lang="zh-CN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高级配置</a:t>
            </a:r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高级配置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033199" y="4280439"/>
            <a:ext cx="13281701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设置运行时使用正式发布的</a:t>
            </a:r>
            <a:r>
              <a:rPr lang="en-US" altLang="zh-CN" dirty="0" err="1" smtClean="0"/>
              <a:t>keystore</a:t>
            </a:r>
            <a:endParaRPr lang="zh-TW" altLang="en-US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33200" y="5706375"/>
            <a:ext cx="12562276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多渠道打包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9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全方位指南</a:t>
            </a:r>
            <a:r>
              <a:rPr lang="zh-CN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 err="1"/>
              <a:t>Android</a:t>
            </a:r>
            <a:r>
              <a:rPr lang="it-IT" altLang="zh-CN" dirty="0"/>
              <a:t> Studio</a:t>
            </a:r>
            <a:r>
              <a:rPr lang="zh-CN" altLang="it-IT" dirty="0"/>
              <a:t>的插件利器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altLang="zh-CN" dirty="0" err="1"/>
              <a:t>Android</a:t>
            </a:r>
            <a:r>
              <a:rPr lang="it-IT" altLang="zh-CN" dirty="0"/>
              <a:t> Studio</a:t>
            </a:r>
            <a:r>
              <a:rPr lang="zh-CN" altLang="it-IT" dirty="0"/>
              <a:t>的插件利器</a:t>
            </a:r>
            <a:endParaRPr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849501" y="5103129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GsonFormat</a:t>
            </a:r>
            <a:endParaRPr lang="en-US" altLang="zh-CN" dirty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849501" y="6280550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ButterKnife</a:t>
            </a:r>
            <a:r>
              <a:rPr lang="en-US" altLang="zh-CN" dirty="0" smtClean="0"/>
              <a:t>/Android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Generator</a:t>
            </a:r>
            <a:endParaRPr lang="en-US" altLang="zh-CN" dirty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185600" y="2306567"/>
            <a:ext cx="12927965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如何安装卸载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的插件</a:t>
            </a:r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185600" y="3704848"/>
            <a:ext cx="7878119" cy="139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提高开发效率的插件推荐：</a:t>
            </a:r>
            <a:endParaRPr lang="en-US" altLang="zh-CN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849501" y="7297788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849501" y="7442541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 smtClean="0">
                <a:latin typeface="Noto Sans CJK SC Light" charset="-122"/>
                <a:ea typeface="Noto Sans CJK SC Light" charset="-122"/>
                <a:cs typeface="Noto Sans CJK SC" charset="-122"/>
              </a:rPr>
              <a:t>全方位指南</a:t>
            </a:r>
            <a:r>
              <a:rPr lang="zh-CN" altLang="en-US" dirty="0" smtClean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  <a:endParaRPr lang="zh-CN" altLang="en-US" dirty="0">
              <a:latin typeface="Noto Sans CJK SC Light" charset="-122"/>
              <a:ea typeface="Noto Sans CJK SC Light" charset="-122"/>
              <a:cs typeface="Noto Sans CJK SC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代码检测及性能分析工具</a:t>
            </a:r>
          </a:p>
        </p:txBody>
      </p:sp>
    </p:spTree>
    <p:extLst>
      <p:ext uri="{BB962C8B-B14F-4D97-AF65-F5344CB8AC3E}">
        <p14:creationId xmlns:p14="http://schemas.microsoft.com/office/powerpoint/2010/main" val="42549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代码检测及性能分析工具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37999" y="2682962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代码检测工具</a:t>
            </a:r>
            <a:r>
              <a:rPr lang="en-US" altLang="zh-CN" dirty="0" smtClean="0"/>
              <a:t>-</a:t>
            </a:r>
            <a:r>
              <a:rPr lang="en-US" altLang="zh-CN" dirty="0"/>
              <a:t>Android Lint</a:t>
            </a:r>
            <a:endParaRPr lang="en-US" altLang="zh-CN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337999" y="3910629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337999" y="4005124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性能分析工具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Monitor</a:t>
            </a:r>
            <a:endParaRPr lang="en-US" altLang="zh-CN" b="1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337999" y="5261610"/>
            <a:ext cx="19914968" cy="116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内存泄漏分析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MAT</a:t>
            </a:r>
            <a:endParaRPr lang="en-US" altLang="zh-CN" b="1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34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SC Light" charset="-122"/>
                <a:ea typeface="Noto Sans CJK SC Light" charset="-122"/>
                <a:cs typeface="Noto Sans CJK SC" charset="-122"/>
              </a:rPr>
              <a:t>Android Studio </a:t>
            </a:r>
            <a:r>
              <a:rPr lang="zh-TW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全方位指南</a:t>
            </a:r>
            <a:r>
              <a:rPr lang="zh-CN" altLang="en-US" dirty="0">
                <a:latin typeface="Noto Sans CJK SC Light" charset="-122"/>
                <a:ea typeface="Noto Sans CJK SC Light" charset="-122"/>
                <a:cs typeface="Noto Sans CJK SC" charset="-122"/>
              </a:rPr>
              <a:t>－进阶使用技巧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上传自己的</a:t>
            </a:r>
            <a:r>
              <a:rPr lang="en-US" altLang="zh-CN" dirty="0"/>
              <a:t>Library</a:t>
            </a:r>
            <a:r>
              <a:rPr lang="zh-CN" altLang="en-US" dirty="0"/>
              <a:t>到</a:t>
            </a:r>
            <a:r>
              <a:rPr lang="en-US" altLang="zh-CN" dirty="0" err="1"/>
              <a:t>JCenter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0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13759</TotalTime>
  <Words>748</Words>
  <Application>Microsoft Macintosh PowerPoint</Application>
  <PresentationFormat>自定义</PresentationFormat>
  <Paragraphs>62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Avenir Roman</vt:lpstr>
      <vt:lpstr>Calibri</vt:lpstr>
      <vt:lpstr>Helvetica Light</vt:lpstr>
      <vt:lpstr>Noto Sans CJK SC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Android Studio全方位指南 进阶使用技巧</vt:lpstr>
      <vt:lpstr>Android Studio 全方位指南－进阶使用技巧— 课程概要</vt:lpstr>
      <vt:lpstr>Android Studio 全方位指南－进阶使用技巧</vt:lpstr>
      <vt:lpstr>Gradle高级配置</vt:lpstr>
      <vt:lpstr>Android Studio 全方位指南－进阶使用技巧</vt:lpstr>
      <vt:lpstr>Android Studio的插件利器</vt:lpstr>
      <vt:lpstr>Android Studio 全方位指南－进阶使用技巧</vt:lpstr>
      <vt:lpstr>代码检测及性能分析工具</vt:lpstr>
      <vt:lpstr>Android Studio 全方位指南－进阶使用技巧</vt:lpstr>
      <vt:lpstr>上传自己的Library到JCenter</vt:lpstr>
      <vt:lpstr>Android Studio 全方位指南－进阶使用技巧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陈志义</cp:lastModifiedBy>
  <cp:revision>942</cp:revision>
  <dcterms:created xsi:type="dcterms:W3CDTF">2015-03-23T11:35:35Z</dcterms:created>
  <dcterms:modified xsi:type="dcterms:W3CDTF">2016-03-17T09:35:13Z</dcterms:modified>
</cp:coreProperties>
</file>