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724B-A46D-5349-9910-1AA098DADE5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C54B8-54BC-5B43-A779-CF94B95052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684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77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84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3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859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54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3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2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17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58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3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EFCD-C65C-4742-8E8F-F5E40AADD16F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8ED1-BC3B-A147-9A07-901D2069B2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842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7E2DB-133D-8C49-8747-946AC6713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PPTX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샘플파일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C028E-0C20-C64B-A1DA-EB9FB52CD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본</a:t>
            </a:r>
            <a:r>
              <a:rPr kumimoji="1" lang="ko-KR" altLang="en-US" dirty="0"/>
              <a:t> 문서는 </a:t>
            </a:r>
            <a:r>
              <a:rPr kumimoji="1" lang="ko-KR" altLang="en-US" dirty="0" err="1"/>
              <a:t>샘플파일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353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CF30-11A9-804E-B008-DFDCEF17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샘플 문서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9FA90-8EFE-6A40-8C7B-F8256641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여기에 본문을 입력합니다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본 문서는 </a:t>
            </a:r>
            <a:r>
              <a:rPr kumimoji="1" lang="en-US" altLang="ko-KR" dirty="0"/>
              <a:t>TANAPS </a:t>
            </a:r>
            <a:r>
              <a:rPr kumimoji="1" lang="ko-KR" altLang="en-US" dirty="0"/>
              <a:t>라이브러리 문서를 위한 </a:t>
            </a:r>
            <a:r>
              <a:rPr kumimoji="1" lang="ko-KR" altLang="en-US" dirty="0" err="1"/>
              <a:t>샘플파일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마지막 문장입니다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463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25</Words>
  <Application>Microsoft Macintosh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PPTX 샘플파일</vt:lpstr>
      <vt:lpstr>샘플 문서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샘플파일</dc:title>
  <dc:creator>Microsoft Office 사용자</dc:creator>
  <cp:lastModifiedBy>Microsoft Office 사용자</cp:lastModifiedBy>
  <cp:revision>2</cp:revision>
  <dcterms:created xsi:type="dcterms:W3CDTF">2020-11-29T06:29:59Z</dcterms:created>
  <dcterms:modified xsi:type="dcterms:W3CDTF">2020-11-29T06:34:49Z</dcterms:modified>
</cp:coreProperties>
</file>