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8648-A4D7-446E-B9C3-AC47B8F86364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DADF-6719-44DA-B4D3-8C201EAB600D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1FC21-3EFF-47B2-9395-065F4D542127}" type="slidenum">
              <a:rPr lang="nl-NL"/>
              <a:pPr/>
              <a:t>1</a:t>
            </a:fld>
            <a:endParaRPr lang="nl-NL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512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ln/>
        </p:spPr>
        <p:txBody>
          <a:bodyPr wrap="none" anchor="ctr"/>
          <a:lstStyle/>
          <a:p>
            <a:pPr defTabSz="449263"/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1FC21-3EFF-47B2-9395-065F4D542127}" type="slidenum">
              <a:rPr lang="nl-NL"/>
              <a:pPr/>
              <a:t>2</a:t>
            </a:fld>
            <a:endParaRPr lang="nl-NL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512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ln/>
        </p:spPr>
        <p:txBody>
          <a:bodyPr wrap="none" anchor="ctr"/>
          <a:lstStyle/>
          <a:p>
            <a:pPr defTabSz="449263"/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1FC21-3EFF-47B2-9395-065F4D542127}" type="slidenum">
              <a:rPr lang="nl-NL"/>
              <a:pPr/>
              <a:t>3</a:t>
            </a:fld>
            <a:endParaRPr lang="nl-NL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512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ln/>
        </p:spPr>
        <p:txBody>
          <a:bodyPr wrap="none" anchor="ctr"/>
          <a:lstStyle/>
          <a:p>
            <a:pPr defTabSz="449263"/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04D4-4C70-4EE5-AD0B-953E2FE30247}" type="datetimeFigureOut">
              <a:rPr lang="nl-NL" smtClean="0"/>
              <a:pPr/>
              <a:t>31-8-2009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9998-0BA7-4E5F-B081-50177545F3A1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81000" y="838200"/>
            <a:ext cx="51054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1828800" y="15240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828800" y="1828799"/>
            <a:ext cx="685800" cy="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685800" y="129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Client Application</a:t>
            </a:r>
            <a:endParaRPr lang="nl-NL" sz="1200" b="1"/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2590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200" b="1" smtClean="0">
                <a:solidFill>
                  <a:schemeClr val="bg1"/>
                </a:solidFill>
              </a:rPr>
              <a:t>Microsoft Internet Information Server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1676400"/>
            <a:ext cx="1447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TACO Instance</a:t>
            </a:r>
            <a:endParaRPr lang="nl-NL" sz="1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81000" y="838200"/>
            <a:ext cx="5867400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/>
          </a:p>
        </p:txBody>
      </p:sp>
      <p:sp>
        <p:nvSpPr>
          <p:cNvPr id="18" name="Rectangle 17"/>
          <p:cNvSpPr/>
          <p:nvPr/>
        </p:nvSpPr>
        <p:spPr>
          <a:xfrm>
            <a:off x="2438400" y="990600"/>
            <a:ext cx="3581400" cy="2438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/>
              <a:t>TACO Instance</a:t>
            </a:r>
            <a:endParaRPr lang="nl-NL" sz="1200" b="1"/>
          </a:p>
        </p:txBody>
      </p:sp>
      <p:sp>
        <p:nvSpPr>
          <p:cNvPr id="8" name="Flowchart: Magnetic Disk 7"/>
          <p:cNvSpPr/>
          <p:nvPr/>
        </p:nvSpPr>
        <p:spPr>
          <a:xfrm>
            <a:off x="3962400" y="3657600"/>
            <a:ext cx="8382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Thesaurus</a:t>
            </a:r>
            <a:endParaRPr lang="nl-NL" sz="1200" b="1"/>
          </a:p>
        </p:txBody>
      </p:sp>
      <p:sp>
        <p:nvSpPr>
          <p:cNvPr id="9" name="Flowchart: Magnetic Disk 8"/>
          <p:cNvSpPr/>
          <p:nvPr/>
        </p:nvSpPr>
        <p:spPr>
          <a:xfrm>
            <a:off x="4953000" y="3657600"/>
            <a:ext cx="8382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Database tables</a:t>
            </a:r>
            <a:endParaRPr lang="nl-NL" sz="1200" b="1"/>
          </a:p>
        </p:txBody>
      </p:sp>
      <p:sp>
        <p:nvSpPr>
          <p:cNvPr id="10" name="Rectangle 9"/>
          <p:cNvSpPr/>
          <p:nvPr/>
        </p:nvSpPr>
        <p:spPr>
          <a:xfrm>
            <a:off x="2667000" y="1447800"/>
            <a:ext cx="381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smtClean="0"/>
              <a:t>Workflow</a:t>
            </a:r>
            <a:endParaRPr lang="nl-NL" sz="1200" b="1"/>
          </a:p>
        </p:txBody>
      </p:sp>
      <p:sp>
        <p:nvSpPr>
          <p:cNvPr id="13" name="Right Brace 12"/>
          <p:cNvSpPr/>
          <p:nvPr/>
        </p:nvSpPr>
        <p:spPr>
          <a:xfrm rot="5400000">
            <a:off x="3200400" y="2209800"/>
            <a:ext cx="228600" cy="129540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200"/>
          </a:p>
        </p:txBody>
      </p:sp>
      <p:sp>
        <p:nvSpPr>
          <p:cNvPr id="14" name="TextBox 13"/>
          <p:cNvSpPr txBox="1"/>
          <p:nvPr/>
        </p:nvSpPr>
        <p:spPr>
          <a:xfrm>
            <a:off x="2895600" y="3048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tx2"/>
                </a:solidFill>
              </a:rPr>
              <a:t>workflows</a:t>
            </a:r>
            <a:endParaRPr lang="nl-NL" sz="1200" b="1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144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Static objects</a:t>
            </a:r>
            <a:endParaRPr lang="nl-NL" sz="1200" b="1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3772694" y="3009900"/>
            <a:ext cx="1294606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4687094" y="3009900"/>
            <a:ext cx="1294606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3124200" y="1447800"/>
            <a:ext cx="381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smtClean="0"/>
              <a:t>Workflow</a:t>
            </a:r>
            <a:endParaRPr lang="nl-NL" sz="1200" b="1"/>
          </a:p>
        </p:txBody>
      </p:sp>
      <p:sp>
        <p:nvSpPr>
          <p:cNvPr id="27" name="Rectangle 26"/>
          <p:cNvSpPr/>
          <p:nvPr/>
        </p:nvSpPr>
        <p:spPr>
          <a:xfrm>
            <a:off x="3581400" y="1447800"/>
            <a:ext cx="381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smtClean="0"/>
              <a:t>Workflow</a:t>
            </a:r>
            <a:endParaRPr lang="nl-NL" sz="1200" b="1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752600" y="18288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 flipV="1">
            <a:off x="1752600" y="2133599"/>
            <a:ext cx="685800" cy="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0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Client Application</a:t>
            </a:r>
            <a:endParaRPr lang="nl-NL" sz="1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81000" y="838200"/>
            <a:ext cx="5867400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/>
          </a:p>
        </p:txBody>
      </p:sp>
      <p:grpSp>
        <p:nvGrpSpPr>
          <p:cNvPr id="113" name="Group 112"/>
          <p:cNvGrpSpPr/>
          <p:nvPr/>
        </p:nvGrpSpPr>
        <p:grpSpPr>
          <a:xfrm>
            <a:off x="647700" y="1066800"/>
            <a:ext cx="5334000" cy="3200400"/>
            <a:chOff x="647700" y="1066800"/>
            <a:chExt cx="5334000" cy="3200400"/>
          </a:xfrm>
        </p:grpSpPr>
        <p:sp>
          <p:nvSpPr>
            <p:cNvPr id="18" name="Rectangle 17"/>
            <p:cNvSpPr/>
            <p:nvPr/>
          </p:nvSpPr>
          <p:spPr>
            <a:xfrm>
              <a:off x="647700" y="1066800"/>
              <a:ext cx="5334000" cy="3200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smtClean="0"/>
                <a:t>TACO Instance</a:t>
              </a:r>
              <a:endParaRPr lang="nl-NL" sz="12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2500" y="1752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1</a:t>
              </a:r>
              <a:endParaRPr lang="nl-NL" sz="12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2700" y="14756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</a:rPr>
                <a:t>Workflow 1</a:t>
              </a:r>
              <a:endParaRPr lang="nl-NL" sz="1200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19300" y="1752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2</a:t>
              </a:r>
              <a:endParaRPr lang="nl-NL" sz="1200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86100" y="1752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3</a:t>
              </a:r>
              <a:endParaRPr lang="nl-NL" sz="1200" b="1"/>
            </a:p>
          </p:txBody>
        </p:sp>
        <p:cxnSp>
          <p:nvCxnSpPr>
            <p:cNvPr id="37" name="Straight Arrow Connector 36"/>
            <p:cNvCxnSpPr>
              <a:stCxn id="10" idx="3"/>
              <a:endCxn id="27" idx="1"/>
            </p:cNvCxnSpPr>
            <p:nvPr/>
          </p:nvCxnSpPr>
          <p:spPr>
            <a:xfrm>
              <a:off x="1790700" y="1905000"/>
              <a:ext cx="22860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3"/>
              <a:endCxn id="30" idx="1"/>
            </p:cNvCxnSpPr>
            <p:nvPr/>
          </p:nvCxnSpPr>
          <p:spPr>
            <a:xfrm>
              <a:off x="2857500" y="1905000"/>
              <a:ext cx="22860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0" idx="3"/>
              <a:endCxn id="71" idx="1"/>
            </p:cNvCxnSpPr>
            <p:nvPr/>
          </p:nvCxnSpPr>
          <p:spPr>
            <a:xfrm>
              <a:off x="3924300" y="1905000"/>
              <a:ext cx="2476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Alternate Process 70"/>
            <p:cNvSpPr/>
            <p:nvPr/>
          </p:nvSpPr>
          <p:spPr>
            <a:xfrm>
              <a:off x="4171950" y="1676400"/>
              <a:ext cx="1066800" cy="4572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Annotation filter 1</a:t>
              </a:r>
              <a:endParaRPr lang="nl-NL" sz="1200" b="1"/>
            </a:p>
          </p:txBody>
        </p:sp>
        <p:cxnSp>
          <p:nvCxnSpPr>
            <p:cNvPr id="72" name="Straight Arrow Connector 71"/>
            <p:cNvCxnSpPr>
              <a:stCxn id="71" idx="3"/>
            </p:cNvCxnSpPr>
            <p:nvPr/>
          </p:nvCxnSpPr>
          <p:spPr>
            <a:xfrm>
              <a:off x="5238750" y="1905000"/>
              <a:ext cx="2857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952500" y="26670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1</a:t>
              </a:r>
              <a:endParaRPr lang="nl-NL" sz="1200" b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52700" y="23900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</a:rPr>
                <a:t>Workflow 2</a:t>
              </a:r>
              <a:endParaRPr lang="nl-NL" sz="1200" b="1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19300" y="26670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2</a:t>
              </a:r>
              <a:endParaRPr lang="nl-NL" sz="1200" b="1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6100" y="26670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3</a:t>
              </a:r>
              <a:endParaRPr lang="nl-NL" sz="1200" b="1"/>
            </a:p>
          </p:txBody>
        </p:sp>
        <p:cxnSp>
          <p:nvCxnSpPr>
            <p:cNvPr id="80" name="Straight Arrow Connector 79"/>
            <p:cNvCxnSpPr>
              <a:stCxn id="76" idx="3"/>
              <a:endCxn id="78" idx="1"/>
            </p:cNvCxnSpPr>
            <p:nvPr/>
          </p:nvCxnSpPr>
          <p:spPr>
            <a:xfrm>
              <a:off x="1790700" y="2819400"/>
              <a:ext cx="22860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3"/>
              <a:endCxn id="79" idx="1"/>
            </p:cNvCxnSpPr>
            <p:nvPr/>
          </p:nvCxnSpPr>
          <p:spPr>
            <a:xfrm>
              <a:off x="2857500" y="2819400"/>
              <a:ext cx="22860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3"/>
              <a:endCxn id="83" idx="1"/>
            </p:cNvCxnSpPr>
            <p:nvPr/>
          </p:nvCxnSpPr>
          <p:spPr>
            <a:xfrm flipV="1">
              <a:off x="3924300" y="2514600"/>
              <a:ext cx="247650" cy="3048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owchart: Alternate Process 82"/>
            <p:cNvSpPr/>
            <p:nvPr/>
          </p:nvSpPr>
          <p:spPr>
            <a:xfrm>
              <a:off x="4171950" y="2286000"/>
              <a:ext cx="1066800" cy="4572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Annotation filter 2</a:t>
              </a:r>
              <a:endParaRPr lang="nl-NL" sz="1200" b="1"/>
            </a:p>
          </p:txBody>
        </p:sp>
        <p:cxnSp>
          <p:nvCxnSpPr>
            <p:cNvPr id="84" name="Straight Arrow Connector 83"/>
            <p:cNvCxnSpPr>
              <a:stCxn id="83" idx="3"/>
            </p:cNvCxnSpPr>
            <p:nvPr/>
          </p:nvCxnSpPr>
          <p:spPr>
            <a:xfrm>
              <a:off x="5238750" y="2514600"/>
              <a:ext cx="2857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52500" y="3657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1</a:t>
              </a:r>
              <a:endParaRPr lang="nl-NL" sz="1200" b="1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52700" y="33806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</a:rPr>
                <a:t>Workflow 3</a:t>
              </a:r>
              <a:endParaRPr lang="nl-NL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86100" y="36576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b="1" smtClean="0"/>
                <a:t>Activity 3</a:t>
              </a:r>
              <a:endParaRPr lang="nl-NL" sz="1200" b="1"/>
            </a:p>
          </p:txBody>
        </p:sp>
        <p:cxnSp>
          <p:nvCxnSpPr>
            <p:cNvPr id="89" name="Straight Arrow Connector 88"/>
            <p:cNvCxnSpPr>
              <a:stCxn id="85" idx="3"/>
              <a:endCxn id="88" idx="1"/>
            </p:cNvCxnSpPr>
            <p:nvPr/>
          </p:nvCxnSpPr>
          <p:spPr>
            <a:xfrm>
              <a:off x="1790700" y="3810000"/>
              <a:ext cx="129540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8" idx="3"/>
              <a:endCxn id="92" idx="1"/>
            </p:cNvCxnSpPr>
            <p:nvPr/>
          </p:nvCxnSpPr>
          <p:spPr>
            <a:xfrm>
              <a:off x="3924300" y="3810000"/>
              <a:ext cx="2476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Alternate Process 91"/>
            <p:cNvSpPr/>
            <p:nvPr/>
          </p:nvSpPr>
          <p:spPr>
            <a:xfrm>
              <a:off x="4171950" y="3581400"/>
              <a:ext cx="1066800" cy="4572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Annotation filter 1</a:t>
              </a:r>
              <a:endParaRPr lang="nl-NL" sz="1200" b="1"/>
            </a:p>
          </p:txBody>
        </p:sp>
        <p:cxnSp>
          <p:nvCxnSpPr>
            <p:cNvPr id="93" name="Straight Arrow Connector 92"/>
            <p:cNvCxnSpPr>
              <a:stCxn id="92" idx="3"/>
            </p:cNvCxnSpPr>
            <p:nvPr/>
          </p:nvCxnSpPr>
          <p:spPr>
            <a:xfrm>
              <a:off x="5238750" y="3810000"/>
              <a:ext cx="2857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Alternate Process 107"/>
            <p:cNvSpPr/>
            <p:nvPr/>
          </p:nvSpPr>
          <p:spPr>
            <a:xfrm>
              <a:off x="4171950" y="2895600"/>
              <a:ext cx="1066800" cy="4572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Annotation filter 3</a:t>
              </a:r>
              <a:endParaRPr lang="nl-NL" sz="1200" b="1"/>
            </a:p>
          </p:txBody>
        </p:sp>
        <p:cxnSp>
          <p:nvCxnSpPr>
            <p:cNvPr id="109" name="Straight Arrow Connector 108"/>
            <p:cNvCxnSpPr>
              <a:stCxn id="108" idx="3"/>
            </p:cNvCxnSpPr>
            <p:nvPr/>
          </p:nvCxnSpPr>
          <p:spPr>
            <a:xfrm>
              <a:off x="5238750" y="3124200"/>
              <a:ext cx="323850" cy="1588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79" idx="3"/>
              <a:endCxn id="108" idx="1"/>
            </p:cNvCxnSpPr>
            <p:nvPr/>
          </p:nvCxnSpPr>
          <p:spPr>
            <a:xfrm>
              <a:off x="3924300" y="2819400"/>
              <a:ext cx="247650" cy="3048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60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Schijvenaars</dc:creator>
  <cp:lastModifiedBy>Bob Schijvenaars</cp:lastModifiedBy>
  <cp:revision>15</cp:revision>
  <dcterms:created xsi:type="dcterms:W3CDTF">2009-05-12T08:26:25Z</dcterms:created>
  <dcterms:modified xsi:type="dcterms:W3CDTF">2009-08-31T15:33:16Z</dcterms:modified>
</cp:coreProperties>
</file>