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493b2ea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493b2ea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493b2ead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493b2ead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493b2ead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493b2ead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493b2ead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493b2ead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493b2ead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493b2ead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pps.who.int/gho/data/view.main.22600?lang=en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pps.who.int/gho/athena/api/GHO/WHS7_104?format=json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atabank.worldbank.org/source/health-nutrition-and-population-statistics#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ata.worldbank.org/indicator/NY.GDP.MKTP.CD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Mortes por HIV associada a fatores socioeconômicos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Marcus Danillo Rodrigues - 173728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Henrique Finger Zimerman - 217771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Ikaro José Urei Basso - 174964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402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690 mil mortes (2019)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38 milhões infectados (2019)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Óbitos associados à saúde e saneamento básico precários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Fontes de dados [XML]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1"/>
                </a:solidFill>
              </a:rPr>
              <a:t>Number of deaths due to HIV/AIDS Per Country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https://apps.who.int/gho/data/view.main.22600?lang=en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3125" y="2442825"/>
            <a:ext cx="4332725" cy="23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 de dados [JSON]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Investimento em saúde per capita por país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https://apps.who.int/gho/athena/api/GHO/WHS7_104?format=json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0475" y="2141275"/>
            <a:ext cx="2944700" cy="29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Fontes de dados [CSV]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dk1"/>
                </a:solidFill>
              </a:rPr>
              <a:t>Health Nutrition and Population Statistics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https://databank.worldbank.org/source/health-nutrition-and-population-statistics#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797" y="2373425"/>
            <a:ext cx="5332400" cy="25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 de dados [CSV]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/>
              <a:t>Dados de PIB por país</a:t>
            </a:r>
            <a:endParaRPr b="1"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https://data.worldbank.org/indicator/NY.GDP.MKTP.CD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4094" y="2500019"/>
            <a:ext cx="4223700" cy="22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