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81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DF6"/>
    <a:srgbClr val="FEC3FF"/>
    <a:srgbClr val="F8A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81075" autoAdjust="0"/>
  </p:normalViewPr>
  <p:slideViewPr>
    <p:cSldViewPr snapToGrid="0" snapToObjects="1">
      <p:cViewPr varScale="1">
        <p:scale>
          <a:sx n="56" d="100"/>
          <a:sy n="56" d="100"/>
        </p:scale>
        <p:origin x="71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F3A10-4931-4130-94CB-B78D6FCECF8C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D46F-5626-44EF-91A7-D023731C6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44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Kami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tata rias, </a:t>
            </a:r>
            <a:r>
              <a:rPr lang="en-US" dirty="0" err="1"/>
              <a:t>dekorasi</a:t>
            </a:r>
            <a:r>
              <a:rPr lang="en-US" dirty="0"/>
              <a:t>, prewedding, </a:t>
            </a:r>
            <a:r>
              <a:rPr lang="en-US" dirty="0" err="1"/>
              <a:t>gedung</a:t>
            </a:r>
            <a:r>
              <a:rPr lang="en-US" dirty="0"/>
              <a:t>, catering,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acara </a:t>
            </a:r>
            <a:r>
              <a:rPr lang="en-US" dirty="0" err="1"/>
              <a:t>pernikahan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juga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promo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D46F-5626-44EF-91A7-D023731C6C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54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dirty="0" err="1"/>
              <a:t>Tujuan</a:t>
            </a:r>
            <a:r>
              <a:rPr lang="en-ID" dirty="0"/>
              <a:t> kami </a:t>
            </a:r>
            <a:r>
              <a:rPr lang="en-ID" dirty="0" err="1"/>
              <a:t>membuat</a:t>
            </a:r>
            <a:r>
              <a:rPr lang="en-ID" dirty="0"/>
              <a:t> website </a:t>
            </a:r>
            <a:r>
              <a:rPr lang="en-ID" dirty="0" err="1"/>
              <a:t>ini</a:t>
            </a:r>
            <a:r>
              <a:rPr lang="en-ID" dirty="0"/>
              <a:t> agar para customer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pemesanan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manual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akurat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semuanya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terkomputerisasi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juga </a:t>
            </a:r>
            <a:r>
              <a:rPr lang="en-ID" dirty="0" err="1"/>
              <a:t>menghemat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D46F-5626-44EF-91A7-D023731C6C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31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kemudahan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menyelenggarakan</a:t>
            </a:r>
            <a:r>
              <a:rPr lang="en-ID" dirty="0"/>
              <a:t> acara </a:t>
            </a:r>
            <a:r>
              <a:rPr lang="en-ID" dirty="0" err="1"/>
              <a:t>pernikahan</a:t>
            </a:r>
            <a:r>
              <a:rPr lang="en-ID" dirty="0"/>
              <a:t> yang </a:t>
            </a:r>
            <a:r>
              <a:rPr lang="en-ID" dirty="0" err="1"/>
              <a:t>terstruktur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yang </a:t>
            </a:r>
            <a:r>
              <a:rPr lang="en-ID" dirty="0" err="1"/>
              <a:t>memuaskan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keuntungan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belah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para customer juga </a:t>
            </a:r>
            <a:r>
              <a:rPr lang="en-ID" dirty="0" err="1"/>
              <a:t>kepada</a:t>
            </a:r>
            <a:r>
              <a:rPr lang="en-ID" dirty="0"/>
              <a:t> para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D46F-5626-44EF-91A7-D023731C6C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8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3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4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6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8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A61015F-7CC6-4D0A-9D87-873EA4C304CC}" type="datetimeFigureOut">
              <a:rPr lang="en-US" smtClean="0"/>
              <a:t>7/1/19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7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8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9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94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7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7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7/1/19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4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1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D6B2-81D6-B34D-B3BF-65C0BB097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2871420"/>
          </a:xfrm>
        </p:spPr>
        <p:txBody>
          <a:bodyPr/>
          <a:lstStyle/>
          <a:p>
            <a:r>
              <a:rPr lang="en-US" sz="6000" dirty="0"/>
              <a:t>TRI Wedding Organizer</a:t>
            </a:r>
          </a:p>
        </p:txBody>
      </p:sp>
    </p:spTree>
    <p:extLst>
      <p:ext uri="{BB962C8B-B14F-4D97-AF65-F5344CB8AC3E}">
        <p14:creationId xmlns:p14="http://schemas.microsoft.com/office/powerpoint/2010/main" val="7538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8456-B865-EB44-8111-84D6D2B6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797" y="2185912"/>
            <a:ext cx="9281160" cy="2479614"/>
          </a:xfrm>
        </p:spPr>
        <p:txBody>
          <a:bodyPr>
            <a:normAutofit fontScale="90000"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+mn-lt"/>
              </a:rPr>
              <a:t>Nama </a:t>
            </a:r>
            <a:r>
              <a:rPr lang="en-US" sz="2000" dirty="0" err="1">
                <a:latin typeface="+mn-lt"/>
              </a:rPr>
              <a:t>Kelompok</a:t>
            </a:r>
            <a:r>
              <a:rPr lang="en-US" sz="2000" dirty="0">
                <a:latin typeface="+mn-lt"/>
              </a:rPr>
              <a:t> :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1. Fini </a:t>
            </a:r>
            <a:r>
              <a:rPr lang="en-US" sz="2000" dirty="0" err="1">
                <a:latin typeface="+mn-lt"/>
              </a:rPr>
              <a:t>Keni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Celsia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2. </a:t>
            </a:r>
            <a:r>
              <a:rPr lang="en-US" sz="2000" dirty="0" err="1">
                <a:latin typeface="+mn-lt"/>
              </a:rPr>
              <a:t>Katuuk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Nadila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3. </a:t>
            </a:r>
            <a:r>
              <a:rPr lang="en-US" sz="2000" dirty="0" err="1">
                <a:latin typeface="+mn-lt"/>
              </a:rPr>
              <a:t>Kawengian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Brigita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4. </a:t>
            </a:r>
            <a:r>
              <a:rPr lang="en-US" sz="2000" dirty="0" err="1">
                <a:latin typeface="+mn-lt"/>
              </a:rPr>
              <a:t>Moleong</a:t>
            </a:r>
            <a:r>
              <a:rPr lang="en-US" sz="2000" dirty="0">
                <a:latin typeface="+mn-lt"/>
              </a:rPr>
              <a:t>, Ezra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5. </a:t>
            </a:r>
            <a:r>
              <a:rPr lang="en-US" sz="2000" dirty="0" err="1">
                <a:latin typeface="+mn-lt"/>
              </a:rPr>
              <a:t>Tamasoleng</a:t>
            </a:r>
            <a:r>
              <a:rPr lang="en-US" sz="2000" dirty="0">
                <a:latin typeface="+mn-lt"/>
              </a:rPr>
              <a:t>, Nadia</a:t>
            </a:r>
          </a:p>
        </p:txBody>
      </p:sp>
    </p:spTree>
    <p:extLst>
      <p:ext uri="{BB962C8B-B14F-4D97-AF65-F5344CB8AC3E}">
        <p14:creationId xmlns:p14="http://schemas.microsoft.com/office/powerpoint/2010/main" val="186194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007BC-6DF8-8846-BD0E-A860F0061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65" y="1172817"/>
            <a:ext cx="6711696" cy="2474843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457200" indent="-457200">
              <a:lnSpc>
                <a:spcPct val="200000"/>
              </a:lnSpc>
              <a:buClr>
                <a:schemeClr val="tx1"/>
              </a:buClr>
              <a:buAutoNum type="arabicPeriod"/>
            </a:pPr>
            <a:r>
              <a:rPr lang="en-US" dirty="0"/>
              <a:t>Project Manager : Fini </a:t>
            </a:r>
            <a:r>
              <a:rPr lang="en-US" dirty="0" err="1"/>
              <a:t>Keni</a:t>
            </a:r>
            <a:r>
              <a:rPr lang="en-US" dirty="0"/>
              <a:t> </a:t>
            </a:r>
            <a:r>
              <a:rPr lang="en-US" dirty="0" err="1"/>
              <a:t>Celsia</a:t>
            </a:r>
            <a:endParaRPr lang="en-US" dirty="0"/>
          </a:p>
          <a:p>
            <a:pPr marL="457200" indent="-457200">
              <a:lnSpc>
                <a:spcPct val="200000"/>
              </a:lnSpc>
              <a:buClr>
                <a:schemeClr val="tx1"/>
              </a:buClr>
              <a:buAutoNum type="arabicPeriod"/>
            </a:pPr>
            <a:r>
              <a:rPr lang="en-US" dirty="0"/>
              <a:t>Content Writer Editor : </a:t>
            </a:r>
            <a:r>
              <a:rPr lang="en-US" dirty="0" err="1"/>
              <a:t>Katuuk</a:t>
            </a:r>
            <a:r>
              <a:rPr lang="en-US" dirty="0"/>
              <a:t>, </a:t>
            </a:r>
            <a:r>
              <a:rPr lang="en-US" dirty="0" err="1"/>
              <a:t>Nadila</a:t>
            </a:r>
            <a:endParaRPr lang="en-US" dirty="0"/>
          </a:p>
          <a:p>
            <a:pPr marL="457200" indent="-457200">
              <a:lnSpc>
                <a:spcPct val="200000"/>
              </a:lnSpc>
              <a:buClr>
                <a:schemeClr val="tx1"/>
              </a:buClr>
              <a:buAutoNum type="arabicPeriod"/>
            </a:pPr>
            <a:r>
              <a:rPr lang="en-US" dirty="0"/>
              <a:t>HTML &amp; CSS : </a:t>
            </a:r>
            <a:r>
              <a:rPr lang="en-US" dirty="0" err="1"/>
              <a:t>Moleong</a:t>
            </a:r>
            <a:r>
              <a:rPr lang="en-US" dirty="0"/>
              <a:t>, Ezra &amp; </a:t>
            </a:r>
            <a:r>
              <a:rPr lang="en-US" dirty="0" err="1"/>
              <a:t>Tamasoleng</a:t>
            </a:r>
            <a:r>
              <a:rPr lang="en-US" dirty="0"/>
              <a:t>, Nadia</a:t>
            </a:r>
          </a:p>
          <a:p>
            <a:pPr marL="457200" indent="-457200">
              <a:lnSpc>
                <a:spcPct val="200000"/>
              </a:lnSpc>
              <a:buClr>
                <a:schemeClr val="tx1"/>
              </a:buClr>
              <a:buAutoNum type="arabicPeriod"/>
            </a:pPr>
            <a:r>
              <a:rPr lang="en-US" dirty="0"/>
              <a:t>Graphic Designer : </a:t>
            </a:r>
            <a:r>
              <a:rPr lang="en-US" dirty="0" err="1"/>
              <a:t>Kawengian</a:t>
            </a:r>
            <a:r>
              <a:rPr lang="en-US" dirty="0"/>
              <a:t>, </a:t>
            </a:r>
            <a:r>
              <a:rPr lang="en-US" dirty="0" err="1"/>
              <a:t>Brigita</a:t>
            </a:r>
            <a:endParaRPr lang="en-US" dirty="0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0E3C0865-424B-C546-B8EE-E1BF36948811}"/>
              </a:ext>
            </a:extLst>
          </p:cNvPr>
          <p:cNvSpPr/>
          <p:nvPr/>
        </p:nvSpPr>
        <p:spPr>
          <a:xfrm>
            <a:off x="0" y="273325"/>
            <a:ext cx="7176052" cy="765313"/>
          </a:xfrm>
          <a:prstGeom prst="homePlate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Peran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masing-masing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anggota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5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007BC-6DF8-8846-BD0E-A860F0061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35" y="1581126"/>
            <a:ext cx="7981380" cy="542480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Tri wedding organizer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penggantin</a:t>
            </a:r>
            <a:r>
              <a:rPr lang="en-US" dirty="0"/>
              <a:t> agar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pesta</a:t>
            </a:r>
            <a:r>
              <a:rPr lang="en-US" dirty="0"/>
              <a:t> </a:t>
            </a:r>
            <a:r>
              <a:rPr lang="en-US" dirty="0" err="1"/>
              <a:t>pernikahan</a:t>
            </a:r>
            <a:r>
              <a:rPr lang="en-US" dirty="0"/>
              <a:t> yang </a:t>
            </a:r>
            <a:r>
              <a:rPr lang="en-US" dirty="0" err="1"/>
              <a:t>diimpikan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ekslusif</a:t>
            </a:r>
            <a:r>
              <a:rPr lang="en-US" dirty="0"/>
              <a:t>. Kami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pernikahan</a:t>
            </a:r>
            <a:r>
              <a:rPr lang="en-US" dirty="0"/>
              <a:t> 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adat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indonesia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juga </a:t>
            </a:r>
            <a:r>
              <a:rPr lang="en-US" dirty="0" err="1"/>
              <a:t>internasional</a:t>
            </a:r>
            <a:r>
              <a:rPr lang="en-US" dirty="0"/>
              <a:t> style.</a:t>
            </a:r>
            <a:endParaRPr lang="en-ID" dirty="0"/>
          </a:p>
          <a:p>
            <a:pPr>
              <a:lnSpc>
                <a:spcPct val="150000"/>
              </a:lnSpc>
            </a:pPr>
            <a:endParaRPr lang="en-ID" dirty="0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0E3C0865-424B-C546-B8EE-E1BF36948811}"/>
              </a:ext>
            </a:extLst>
          </p:cNvPr>
          <p:cNvSpPr/>
          <p:nvPr/>
        </p:nvSpPr>
        <p:spPr>
          <a:xfrm>
            <a:off x="0" y="273325"/>
            <a:ext cx="7176052" cy="765313"/>
          </a:xfrm>
          <a:prstGeom prst="homePlate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Tentang</a:t>
            </a:r>
            <a:r>
              <a:rPr lang="en-US" sz="2400" dirty="0">
                <a:solidFill>
                  <a:schemeClr val="tx1"/>
                </a:solidFill>
              </a:rPr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422074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9F94-A31C-254F-B470-B13CE77A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1" y="1516026"/>
            <a:ext cx="7564285" cy="397644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perkembangan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yang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maju</a:t>
            </a:r>
            <a:r>
              <a:rPr lang="en-ID" dirty="0"/>
              <a:t> </a:t>
            </a:r>
            <a:r>
              <a:rPr lang="en-ID" dirty="0" err="1"/>
              <a:t>namun</a:t>
            </a:r>
            <a:r>
              <a:rPr lang="en-ID" dirty="0"/>
              <a:t> customer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menjumpai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khususnya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menyelenggarankan</a:t>
            </a:r>
            <a:r>
              <a:rPr lang="en-ID" dirty="0"/>
              <a:t> </a:t>
            </a:r>
            <a:r>
              <a:rPr lang="en-ID" dirty="0" err="1"/>
              <a:t>acara</a:t>
            </a:r>
            <a:r>
              <a:rPr lang="en-ID" dirty="0"/>
              <a:t> </a:t>
            </a:r>
            <a:r>
              <a:rPr lang="en-ID" dirty="0" err="1"/>
              <a:t>pernikahan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. </a:t>
            </a:r>
            <a:r>
              <a:rPr lang="en-ID" dirty="0" err="1"/>
              <a:t>Kurangnya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wedding organizer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alasan</a:t>
            </a:r>
            <a:r>
              <a:rPr lang="en-ID" dirty="0"/>
              <a:t> </a:t>
            </a:r>
            <a:r>
              <a:rPr lang="en-ID" dirty="0" err="1"/>
              <a:t>mengapa</a:t>
            </a:r>
            <a:r>
              <a:rPr lang="en-ID" dirty="0"/>
              <a:t> kami </a:t>
            </a:r>
            <a:r>
              <a:rPr lang="en-ID" dirty="0" err="1"/>
              <a:t>membuat</a:t>
            </a:r>
            <a:r>
              <a:rPr lang="en-ID" dirty="0"/>
              <a:t> website </a:t>
            </a:r>
            <a:r>
              <a:rPr lang="en-ID" dirty="0" err="1"/>
              <a:t>ini</a:t>
            </a:r>
            <a:r>
              <a:rPr lang="en-ID" dirty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2CFEF1BD-065A-0643-9F70-13F9A58AC63B}"/>
              </a:ext>
            </a:extLst>
          </p:cNvPr>
          <p:cNvSpPr/>
          <p:nvPr/>
        </p:nvSpPr>
        <p:spPr>
          <a:xfrm>
            <a:off x="0" y="273325"/>
            <a:ext cx="7176052" cy="765313"/>
          </a:xfrm>
          <a:prstGeom prst="homePlate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Latar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belakang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026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423F-E90C-F348-AB9E-BA675076E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107" y="1591673"/>
            <a:ext cx="7869085" cy="49548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 err="1"/>
              <a:t>Menyampaikan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yang di </a:t>
            </a:r>
            <a:r>
              <a:rPr lang="en-ID" dirty="0" err="1"/>
              <a:t>tawarkan</a:t>
            </a:r>
            <a:r>
              <a:rPr lang="en-ID" dirty="0"/>
              <a:t> </a:t>
            </a:r>
            <a:r>
              <a:rPr lang="en-ID" dirty="0" err="1"/>
              <a:t>oleh</a:t>
            </a:r>
            <a:r>
              <a:rPr lang="en-ID" dirty="0"/>
              <a:t> TRI-Wedding Organizer </a:t>
            </a:r>
            <a:r>
              <a:rPr lang="en-ID" dirty="0" err="1"/>
              <a:t>kepada</a:t>
            </a:r>
            <a:r>
              <a:rPr lang="en-ID" dirty="0"/>
              <a:t> customer.</a:t>
            </a:r>
            <a:endParaRPr lang="en-US" dirty="0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07ED20BF-DA69-4641-BAE6-2224BF76583B}"/>
              </a:ext>
            </a:extLst>
          </p:cNvPr>
          <p:cNvSpPr/>
          <p:nvPr/>
        </p:nvSpPr>
        <p:spPr>
          <a:xfrm>
            <a:off x="0" y="273325"/>
            <a:ext cx="7176052" cy="765313"/>
          </a:xfrm>
          <a:prstGeom prst="homePlate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Informasi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ingin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disampaikan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4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423F-E90C-F348-AB9E-BA675076E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78" y="1451113"/>
            <a:ext cx="6711696" cy="314156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/>
              <a:t>Tri wedding organizer </a:t>
            </a:r>
            <a:r>
              <a:rPr lang="en-ID" dirty="0" err="1"/>
              <a:t>memfokuskan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para </a:t>
            </a:r>
            <a:r>
              <a:rPr lang="en-ID" dirty="0" err="1"/>
              <a:t>calon</a:t>
            </a:r>
            <a:r>
              <a:rPr lang="en-ID" dirty="0"/>
              <a:t> </a:t>
            </a:r>
            <a:r>
              <a:rPr lang="en-ID" dirty="0" err="1"/>
              <a:t>pengantin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juga </a:t>
            </a:r>
            <a:r>
              <a:rPr lang="en-ID" dirty="0" err="1"/>
              <a:t>keluarga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berencana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melangsungkan</a:t>
            </a:r>
            <a:r>
              <a:rPr lang="en-ID" dirty="0"/>
              <a:t> </a:t>
            </a:r>
            <a:r>
              <a:rPr lang="en-ID" dirty="0" err="1"/>
              <a:t>pernikahan</a:t>
            </a:r>
            <a:r>
              <a:rPr lang="en-ID" dirty="0"/>
              <a:t>.</a:t>
            </a:r>
            <a:endParaRPr lang="en-US" dirty="0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07ED20BF-DA69-4641-BAE6-2224BF76583B}"/>
              </a:ext>
            </a:extLst>
          </p:cNvPr>
          <p:cNvSpPr/>
          <p:nvPr/>
        </p:nvSpPr>
        <p:spPr>
          <a:xfrm>
            <a:off x="0" y="273325"/>
            <a:ext cx="7176052" cy="765313"/>
          </a:xfrm>
          <a:prstGeom prst="homePlate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189261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423F-E90C-F348-AB9E-BA675076E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78" y="1657956"/>
            <a:ext cx="6711696" cy="3181316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Home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About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Service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Testimonials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Contact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07ED20BF-DA69-4641-BAE6-2224BF76583B}"/>
              </a:ext>
            </a:extLst>
          </p:cNvPr>
          <p:cNvSpPr/>
          <p:nvPr/>
        </p:nvSpPr>
        <p:spPr>
          <a:xfrm>
            <a:off x="0" y="273325"/>
            <a:ext cx="7176052" cy="765313"/>
          </a:xfrm>
          <a:prstGeom prst="homePlate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Struktur</a:t>
            </a:r>
            <a:r>
              <a:rPr lang="en-US" sz="2400" dirty="0">
                <a:solidFill>
                  <a:schemeClr val="tx1"/>
                </a:solidFill>
              </a:rPr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281962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{98BA4873-D286-1844-A7D0-BC3A66964D50}tf10001070</Template>
  <TotalTime>161</TotalTime>
  <Words>250</Words>
  <Application>Microsoft Macintosh PowerPoint</Application>
  <PresentationFormat>Widescreen</PresentationFormat>
  <Paragraphs>28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Georgia</vt:lpstr>
      <vt:lpstr>Rockwell Extra Bold</vt:lpstr>
      <vt:lpstr>Trebuchet MS</vt:lpstr>
      <vt:lpstr>Wingdings</vt:lpstr>
      <vt:lpstr>Wood Type</vt:lpstr>
      <vt:lpstr>TRI Wedding Organizer</vt:lpstr>
      <vt:lpstr>Nama Kelompok :  1. Fini Keni Celsia 2. Katuuk, Nadila 3. Kawengian, Brigita 4. Moleong, Ezra 5. Tamasoleng, Nadia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 Wedding Organizer</dc:title>
  <dc:creator>Fini Lasut</dc:creator>
  <cp:lastModifiedBy>Fini Lasut</cp:lastModifiedBy>
  <cp:revision>21</cp:revision>
  <dcterms:created xsi:type="dcterms:W3CDTF">2019-06-30T13:06:26Z</dcterms:created>
  <dcterms:modified xsi:type="dcterms:W3CDTF">2019-07-01T11:13:31Z</dcterms:modified>
</cp:coreProperties>
</file>