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1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4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9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2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3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17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5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63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0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3F89-0E8E-4429-81F7-EEBE06CE1EB3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05867-9BAC-49FC-B021-AF39490A6B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9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92"/>
          <a:stretch/>
        </p:blipFill>
        <p:spPr>
          <a:xfrm>
            <a:off x="0" y="2784388"/>
            <a:ext cx="12446786" cy="38470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7222" y="378941"/>
            <a:ext cx="356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Concept Art</a:t>
            </a:r>
            <a:endParaRPr lang="es-MX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7" t="811" r="45815" b="86738"/>
          <a:stretch/>
        </p:blipFill>
        <p:spPr>
          <a:xfrm>
            <a:off x="4494508" y="-170480"/>
            <a:ext cx="3084163" cy="15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0" t="10343" r="76158" b="83680"/>
          <a:stretch/>
        </p:blipFill>
        <p:spPr>
          <a:xfrm>
            <a:off x="1131375" y="325464"/>
            <a:ext cx="4482884" cy="24177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1" t="12466" r="76158" b="83680"/>
          <a:stretch/>
        </p:blipFill>
        <p:spPr>
          <a:xfrm>
            <a:off x="8756542" y="683216"/>
            <a:ext cx="849824" cy="12989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7" t="12789" r="78450" b="84223"/>
          <a:stretch/>
        </p:blipFill>
        <p:spPr>
          <a:xfrm>
            <a:off x="4138047" y="4757980"/>
            <a:ext cx="681926" cy="10073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t="13284" r="80427" b="84370"/>
          <a:stretch/>
        </p:blipFill>
        <p:spPr>
          <a:xfrm>
            <a:off x="8663554" y="3735092"/>
            <a:ext cx="635430" cy="7904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3" t="10169" r="72180" b="83680"/>
          <a:stretch/>
        </p:blipFill>
        <p:spPr>
          <a:xfrm>
            <a:off x="6400799" y="1906293"/>
            <a:ext cx="1286359" cy="20731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9" t="-731" r="1009" b="73338"/>
          <a:stretch/>
        </p:blipFill>
        <p:spPr>
          <a:xfrm>
            <a:off x="9221489" y="2425485"/>
            <a:ext cx="5563893" cy="34096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1" t="39" r="29316" b="88631"/>
          <a:stretch/>
        </p:blipFill>
        <p:spPr>
          <a:xfrm>
            <a:off x="1356103" y="3029919"/>
            <a:ext cx="1859797" cy="14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57665" y="0"/>
            <a:ext cx="12439135" cy="691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601"/>
            <a:ext cx="4953000" cy="3590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01" y="1386401"/>
            <a:ext cx="3219450" cy="3838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94" y="1386401"/>
            <a:ext cx="2971800" cy="3590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3" y="5224976"/>
            <a:ext cx="5458381" cy="12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0372" y="1328063"/>
            <a:ext cx="105844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Controles:</a:t>
            </a:r>
          </a:p>
          <a:p>
            <a:r>
              <a:rPr lang="es-MX" sz="3200" dirty="0" smtClean="0"/>
              <a:t>Flechas: movimiento</a:t>
            </a:r>
          </a:p>
          <a:p>
            <a:r>
              <a:rPr lang="es-MX" sz="3200" dirty="0" smtClean="0"/>
              <a:t>X: Atacar</a:t>
            </a:r>
          </a:p>
          <a:p>
            <a:r>
              <a:rPr lang="es-MX" sz="3200" dirty="0" smtClean="0"/>
              <a:t>Espacio: Saltar</a:t>
            </a:r>
          </a:p>
          <a:p>
            <a:r>
              <a:rPr lang="es-MX" sz="3200" dirty="0" smtClean="0"/>
              <a:t>R: reiniciar juego</a:t>
            </a:r>
          </a:p>
          <a:p>
            <a:r>
              <a:rPr lang="es-MX" sz="3200" dirty="0" smtClean="0"/>
              <a:t>D: modo </a:t>
            </a:r>
            <a:r>
              <a:rPr lang="es-MX" sz="3200" dirty="0" err="1" smtClean="0"/>
              <a:t>debug</a:t>
            </a:r>
            <a:r>
              <a:rPr lang="es-MX" sz="3200" dirty="0" smtClean="0"/>
              <a:t> (donde se muestran datos que me ayudaron para visualizar lo que iba haciendo)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8669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Gutierrez Arevalo</dc:creator>
  <cp:lastModifiedBy>Toshiba</cp:lastModifiedBy>
  <cp:revision>7</cp:revision>
  <dcterms:created xsi:type="dcterms:W3CDTF">2020-10-29T21:06:24Z</dcterms:created>
  <dcterms:modified xsi:type="dcterms:W3CDTF">2020-10-30T05:10:16Z</dcterms:modified>
</cp:coreProperties>
</file>