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304" y="0"/>
            <a:ext cx="899769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46304" cy="915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8200" y="388650"/>
            <a:ext cx="4384104" cy="4384104"/>
            <a:chOff x="543744" y="1200944"/>
            <a:chExt cx="4888160" cy="4888160"/>
          </a:xfrm>
        </p:grpSpPr>
        <p:sp>
          <p:nvSpPr>
            <p:cNvPr id="9" name="Oval 8"/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FFC00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2856" y="2670180"/>
            <a:ext cx="1894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105590026</a:t>
            </a:r>
            <a:r>
              <a:rPr kumimoji="0" lang="zh-TW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zh-TW" altLang="en-US" sz="1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itchFamily="34" charset="0"/>
              </a:rPr>
              <a:t>黃彥穎</a:t>
            </a:r>
            <a:endParaRPr kumimoji="0" lang="en-US" altLang="zh-TW" sz="1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105590030</a:t>
            </a:r>
            <a:r>
              <a:rPr lang="zh-TW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itchFamily="34" charset="0"/>
              </a:rPr>
              <a:t>陳哲葦</a:t>
            </a:r>
            <a:endParaRPr kumimoji="0" lang="en-US" altLang="ko-KR" sz="1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58220" y="1574686"/>
            <a:ext cx="40041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Android </a:t>
            </a:r>
            <a:r>
              <a:rPr lang="zh-TW" altLang="en-US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期末專題</a:t>
            </a:r>
            <a:endParaRPr lang="en-US" altLang="zh-TW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對發</a:t>
            </a:r>
            <a:r>
              <a:rPr lang="zh-TW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票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31790"/>
            <a:ext cx="1666527" cy="9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Author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7574"/>
            <a:ext cx="2175518" cy="29006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87574"/>
            <a:ext cx="2207225" cy="294296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68973" y="41390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105590030 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陳哲葦</a:t>
            </a:r>
            <a:endParaRPr lang="en-US" altLang="zh-TW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對發票</a:t>
            </a:r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頁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面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35552" y="41390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105590026 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黃彥穎</a:t>
            </a:r>
            <a:endParaRPr lang="en-US" altLang="zh-TW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小</a:t>
            </a:r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頁面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 smtClean="0"/>
              <a:t>專屬</a:t>
            </a:r>
            <a:r>
              <a:rPr lang="zh-TW" altLang="en-US" spc="300" dirty="0"/>
              <a:t> </a:t>
            </a:r>
            <a:r>
              <a:rPr lang="en-US" altLang="zh-TW" spc="300" dirty="0" smtClean="0"/>
              <a:t>Ico</a:t>
            </a:r>
            <a:r>
              <a:rPr lang="en-US" altLang="zh-TW" spc="300" dirty="0"/>
              <a:t>n</a:t>
            </a:r>
            <a:endParaRPr lang="ko-KR" altLang="en-US" spc="3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71550"/>
            <a:ext cx="2257581" cy="40119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86" y="2096548"/>
            <a:ext cx="1732769" cy="1732769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7740352" y="2962934"/>
            <a:ext cx="717792" cy="717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endCxn id="18" idx="7"/>
          </p:cNvCxnSpPr>
          <p:nvPr/>
        </p:nvCxnSpPr>
        <p:spPr>
          <a:xfrm flipH="1" flipV="1">
            <a:off x="5108991" y="1815877"/>
            <a:ext cx="2991401" cy="1147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3" idx="4"/>
            <a:endCxn id="18" idx="5"/>
          </p:cNvCxnSpPr>
          <p:nvPr/>
        </p:nvCxnSpPr>
        <p:spPr>
          <a:xfrm flipH="1">
            <a:off x="5108991" y="3680726"/>
            <a:ext cx="2990257" cy="42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2339752" y="1340751"/>
            <a:ext cx="3244365" cy="3244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 Focus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84466"/>
            <a:ext cx="4979267" cy="26411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35646"/>
            <a:ext cx="3480115" cy="344183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739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App</a:t>
            </a:r>
            <a:r>
              <a:rPr lang="zh-TW" altLang="en-US" spc="300" dirty="0" smtClean="0"/>
              <a:t> 畫面</a:t>
            </a:r>
            <a:endParaRPr lang="zh-TW" altLang="en-US" spc="3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54" y="884466"/>
            <a:ext cx="2142755" cy="38078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75" y="884466"/>
            <a:ext cx="2142755" cy="38078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84466"/>
            <a:ext cx="2142755" cy="38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App</a:t>
            </a:r>
            <a:r>
              <a:rPr lang="zh-TW" altLang="en-US" spc="300" dirty="0" smtClean="0"/>
              <a:t> 畫面</a:t>
            </a:r>
            <a:endParaRPr lang="zh-TW" altLang="en-US" spc="3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84466"/>
            <a:ext cx="2139387" cy="38018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884466"/>
            <a:ext cx="2139387" cy="3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App</a:t>
            </a:r>
            <a:r>
              <a:rPr lang="zh-TW" altLang="en-US" spc="300" dirty="0" smtClean="0"/>
              <a:t> 畫面</a:t>
            </a:r>
            <a:endParaRPr lang="zh-TW" altLang="en-US" spc="3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884466"/>
            <a:ext cx="2223795" cy="39518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84466"/>
            <a:ext cx="2223795" cy="39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36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맑은 고딕</vt:lpstr>
      <vt:lpstr>微軟正黑體 Light</vt:lpstr>
      <vt:lpstr>新細明體</vt:lpstr>
      <vt:lpstr>Arial</vt:lpstr>
      <vt:lpstr>Calibri</vt:lpstr>
      <vt:lpstr>Office Theme</vt:lpstr>
      <vt:lpstr>Custom Design</vt:lpstr>
      <vt:lpstr>PowerPoint 簡報</vt:lpstr>
      <vt:lpstr>Author</vt:lpstr>
      <vt:lpstr>專屬 Icon</vt:lpstr>
      <vt:lpstr>Text Focus</vt:lpstr>
      <vt:lpstr>App 畫面</vt:lpstr>
      <vt:lpstr>App 畫面</vt:lpstr>
      <vt:lpstr>App 畫面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Ying</cp:lastModifiedBy>
  <cp:revision>30</cp:revision>
  <dcterms:created xsi:type="dcterms:W3CDTF">2014-04-01T16:27:38Z</dcterms:created>
  <dcterms:modified xsi:type="dcterms:W3CDTF">2018-06-26T05:52:06Z</dcterms:modified>
</cp:coreProperties>
</file>