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6304" y="0"/>
            <a:ext cx="8997696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46304" cy="9155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8200" y="388650"/>
            <a:ext cx="4384104" cy="4384104"/>
            <a:chOff x="543744" y="1200944"/>
            <a:chExt cx="4888160" cy="4888160"/>
          </a:xfrm>
        </p:grpSpPr>
        <p:sp>
          <p:nvSpPr>
            <p:cNvPr id="9" name="Oval 8"/>
            <p:cNvSpPr/>
            <p:nvPr/>
          </p:nvSpPr>
          <p:spPr>
            <a:xfrm>
              <a:off x="683568" y="1340768"/>
              <a:ext cx="4608512" cy="4608512"/>
            </a:xfrm>
            <a:prstGeom prst="ellipse">
              <a:avLst/>
            </a:prstGeom>
            <a:solidFill>
              <a:srgbClr val="FFC00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3744" y="1200944"/>
              <a:ext cx="4888160" cy="4888160"/>
            </a:xfrm>
            <a:prstGeom prst="ellipse">
              <a:avLst/>
            </a:prstGeom>
            <a:noFill/>
            <a:ln>
              <a:solidFill>
                <a:srgbClr val="FFC000">
                  <a:alpha val="77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12856" y="2670180"/>
            <a:ext cx="1894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105590026</a:t>
            </a:r>
            <a:r>
              <a:rPr kumimoji="0" lang="zh-TW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zh-TW" altLang="en-US" sz="1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itchFamily="34" charset="0"/>
              </a:rPr>
              <a:t>黃彥穎</a:t>
            </a:r>
            <a:endParaRPr kumimoji="0" lang="en-US" altLang="zh-TW" sz="14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105590030</a:t>
            </a:r>
            <a:r>
              <a:rPr lang="zh-TW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TW" altLang="en-US" sz="1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Arial" pitchFamily="34" charset="0"/>
              </a:rPr>
              <a:t>陳哲葦</a:t>
            </a:r>
            <a:endParaRPr kumimoji="0" lang="en-US" altLang="ko-KR" sz="1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558220" y="1574686"/>
            <a:ext cx="40041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Android </a:t>
            </a:r>
            <a:r>
              <a:rPr lang="zh-TW" altLang="en-US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期末專題</a:t>
            </a:r>
            <a:endParaRPr lang="en-US" altLang="zh-TW" sz="32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對發</a:t>
            </a:r>
            <a:r>
              <a:rPr lang="zh-TW" altLang="en-US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票</a:t>
            </a:r>
            <a:endParaRPr lang="en-US" altLang="ko-KR" sz="32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31790"/>
            <a:ext cx="1666527" cy="9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Author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7574"/>
            <a:ext cx="2175518" cy="29006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87574"/>
            <a:ext cx="2207225" cy="294296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68973" y="413906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105590030 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陳哲葦</a:t>
            </a:r>
            <a:endParaRPr lang="en-US" altLang="zh-TW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對發票</a:t>
            </a:r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頁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面</a:t>
            </a: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35552" y="413906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105590026 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黃彥穎</a:t>
            </a:r>
            <a:endParaRPr lang="en-US" altLang="zh-TW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小</a:t>
            </a:r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遊戲</a:t>
            </a:r>
            <a:r>
              <a:rPr lang="zh-TW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頁面</a:t>
            </a: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 smtClean="0"/>
              <a:t>專屬</a:t>
            </a:r>
            <a:r>
              <a:rPr lang="zh-TW" altLang="en-US" spc="300" dirty="0"/>
              <a:t> </a:t>
            </a:r>
            <a:r>
              <a:rPr lang="en-US" altLang="zh-TW" spc="300" dirty="0" smtClean="0"/>
              <a:t>Ico</a:t>
            </a:r>
            <a:r>
              <a:rPr lang="en-US" altLang="zh-TW" spc="300" dirty="0"/>
              <a:t>n</a:t>
            </a:r>
            <a:endParaRPr lang="ko-KR" altLang="en-US" spc="3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771550"/>
            <a:ext cx="2257581" cy="401191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86" y="2096548"/>
            <a:ext cx="1732769" cy="1732769"/>
          </a:xfrm>
          <a:prstGeom prst="rect">
            <a:avLst/>
          </a:prstGeom>
        </p:spPr>
      </p:pic>
      <p:sp>
        <p:nvSpPr>
          <p:cNvPr id="13" name="橢圓 12"/>
          <p:cNvSpPr/>
          <p:nvPr/>
        </p:nvSpPr>
        <p:spPr>
          <a:xfrm>
            <a:off x="7740352" y="2962934"/>
            <a:ext cx="717792" cy="717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endCxn id="18" idx="7"/>
          </p:cNvCxnSpPr>
          <p:nvPr/>
        </p:nvCxnSpPr>
        <p:spPr>
          <a:xfrm flipH="1" flipV="1">
            <a:off x="5108991" y="1815877"/>
            <a:ext cx="2991401" cy="1147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3" idx="4"/>
            <a:endCxn id="18" idx="5"/>
          </p:cNvCxnSpPr>
          <p:nvPr/>
        </p:nvCxnSpPr>
        <p:spPr>
          <a:xfrm flipH="1">
            <a:off x="5108991" y="3680726"/>
            <a:ext cx="2990257" cy="42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2339752" y="1340751"/>
            <a:ext cx="3244365" cy="32443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 smtClean="0"/>
              <a:t>App</a:t>
            </a:r>
            <a:r>
              <a:rPr lang="zh-TW" altLang="en-US" spc="300" dirty="0" smtClean="0"/>
              <a:t> 畫面</a:t>
            </a:r>
            <a:endParaRPr lang="zh-TW" altLang="en-US" spc="3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54" y="884466"/>
            <a:ext cx="2142755" cy="38078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75" y="884466"/>
            <a:ext cx="2142755" cy="38078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84466"/>
            <a:ext cx="2142755" cy="38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8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 smtClean="0"/>
              <a:t>App</a:t>
            </a:r>
            <a:r>
              <a:rPr lang="zh-TW" altLang="en-US" spc="300" dirty="0" smtClean="0"/>
              <a:t> 畫面</a:t>
            </a:r>
            <a:endParaRPr lang="zh-TW" altLang="en-US" spc="3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884466"/>
            <a:ext cx="2139387" cy="38018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84466"/>
            <a:ext cx="2139387" cy="38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 smtClean="0"/>
              <a:t>App</a:t>
            </a:r>
            <a:r>
              <a:rPr lang="zh-TW" altLang="en-US" spc="300" dirty="0" smtClean="0"/>
              <a:t> 畫面</a:t>
            </a:r>
            <a:endParaRPr lang="zh-TW" altLang="en-US" spc="3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884466"/>
            <a:ext cx="2223795" cy="39518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884466"/>
            <a:ext cx="2223795" cy="395187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11" y="884466"/>
            <a:ext cx="2223795" cy="39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5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 Focus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884466"/>
            <a:ext cx="4979267" cy="26411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635646"/>
            <a:ext cx="3480115" cy="344183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1739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45</Words>
  <Application>Microsoft Office PowerPoint</Application>
  <PresentationFormat>如螢幕大小 (16:9)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맑은 고딕</vt:lpstr>
      <vt:lpstr>微軟正黑體 Light</vt:lpstr>
      <vt:lpstr>新細明體</vt:lpstr>
      <vt:lpstr>Arial</vt:lpstr>
      <vt:lpstr>Calibri</vt:lpstr>
      <vt:lpstr>Office Theme</vt:lpstr>
      <vt:lpstr>Custom Design</vt:lpstr>
      <vt:lpstr>PowerPoint 簡報</vt:lpstr>
      <vt:lpstr>Author</vt:lpstr>
      <vt:lpstr>專屬 Icon</vt:lpstr>
      <vt:lpstr>App 畫面</vt:lpstr>
      <vt:lpstr>App 畫面</vt:lpstr>
      <vt:lpstr>App 畫面</vt:lpstr>
      <vt:lpstr>Text Focus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黃彥穎</cp:lastModifiedBy>
  <cp:revision>28</cp:revision>
  <dcterms:created xsi:type="dcterms:W3CDTF">2014-04-01T16:27:38Z</dcterms:created>
  <dcterms:modified xsi:type="dcterms:W3CDTF">2018-06-25T06:54:27Z</dcterms:modified>
</cp:coreProperties>
</file>