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0"/>
            <a:ext cx="899769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46304" cy="915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2856" y="2670180"/>
            <a:ext cx="189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105590026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黃彥穎</a:t>
            </a:r>
            <a:endParaRPr kumimoji="0" lang="en-US" altLang="zh-TW" sz="1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105590030</a:t>
            </a:r>
            <a:r>
              <a:rPr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陳哲葦</a:t>
            </a:r>
            <a:endParaRPr kumimoji="0" lang="en-US" altLang="ko-KR" sz="1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8220" y="1574686"/>
            <a:ext cx="40041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</a:t>
            </a:r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期末專題</a:t>
            </a:r>
            <a:endParaRPr lang="en-US" altLang="zh-TW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對發</a:t>
            </a:r>
            <a:r>
              <a:rPr lang="zh-TW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票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31790"/>
            <a:ext cx="1666527" cy="9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2175518" cy="29006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7574"/>
            <a:ext cx="2207225" cy="29429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68973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105590030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陳哲葦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對發票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35552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105590026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黃彥穎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小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 smtClean="0"/>
              <a:t>專屬</a:t>
            </a:r>
            <a:r>
              <a:rPr lang="zh-TW" altLang="en-US" spc="300" dirty="0"/>
              <a:t> </a:t>
            </a:r>
            <a:r>
              <a:rPr lang="en-US" altLang="zh-TW" spc="300" dirty="0" smtClean="0"/>
              <a:t>Ico</a:t>
            </a:r>
            <a:r>
              <a:rPr lang="en-US" altLang="zh-TW" spc="300" dirty="0"/>
              <a:t>n</a:t>
            </a:r>
            <a:endParaRPr lang="ko-KR" altLang="en-US" spc="3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71550"/>
            <a:ext cx="2257581" cy="40119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86" y="2096548"/>
            <a:ext cx="1732769" cy="1732769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7740352" y="2962934"/>
            <a:ext cx="717792" cy="71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8" idx="7"/>
          </p:cNvCxnSpPr>
          <p:nvPr/>
        </p:nvCxnSpPr>
        <p:spPr>
          <a:xfrm flipH="1" flipV="1">
            <a:off x="5108991" y="1815877"/>
            <a:ext cx="2991401" cy="1147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4"/>
            <a:endCxn id="18" idx="5"/>
          </p:cNvCxnSpPr>
          <p:nvPr/>
        </p:nvCxnSpPr>
        <p:spPr>
          <a:xfrm flipH="1">
            <a:off x="5108991" y="3680726"/>
            <a:ext cx="2990257" cy="42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2339752" y="1340751"/>
            <a:ext cx="3244365" cy="3244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Focus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84466"/>
            <a:ext cx="4979267" cy="26411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35646"/>
            <a:ext cx="3480115" cy="344183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39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Text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0" y="1028700"/>
            <a:ext cx="5110742" cy="38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1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54" y="884466"/>
            <a:ext cx="2142755" cy="38078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75" y="884466"/>
            <a:ext cx="2142755" cy="3807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84466"/>
            <a:ext cx="2142755" cy="3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84466"/>
            <a:ext cx="2139387" cy="38018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884466"/>
            <a:ext cx="2139387" cy="3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84466"/>
            <a:ext cx="2223795" cy="39518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4466"/>
            <a:ext cx="2223795" cy="39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</Words>
  <Application>Microsoft Office PowerPoint</Application>
  <PresentationFormat>如螢幕大小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맑은 고딕</vt:lpstr>
      <vt:lpstr>微軟正黑體 Light</vt:lpstr>
      <vt:lpstr>新細明體</vt:lpstr>
      <vt:lpstr>Arial</vt:lpstr>
      <vt:lpstr>Calibri</vt:lpstr>
      <vt:lpstr>Office Theme</vt:lpstr>
      <vt:lpstr>Custom Design</vt:lpstr>
      <vt:lpstr>PowerPoint 簡報</vt:lpstr>
      <vt:lpstr>Author</vt:lpstr>
      <vt:lpstr>專屬 Icon</vt:lpstr>
      <vt:lpstr>Text Focus</vt:lpstr>
      <vt:lpstr>Edit Text</vt:lpstr>
      <vt:lpstr>App 畫面</vt:lpstr>
      <vt:lpstr>App 畫面</vt:lpstr>
      <vt:lpstr>App 畫面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黃彥穎</cp:lastModifiedBy>
  <cp:revision>31</cp:revision>
  <dcterms:created xsi:type="dcterms:W3CDTF">2014-04-01T16:27:38Z</dcterms:created>
  <dcterms:modified xsi:type="dcterms:W3CDTF">2018-06-26T06:40:46Z</dcterms:modified>
</cp:coreProperties>
</file>