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0D16-3587-02A5-BCFD-4471508C2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A1E01-D3B9-FC64-DE32-93D456052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7B53-C341-B0D8-E0E4-94F70621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9DE8-1069-B385-CFCB-67240F59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A2A4-A78F-5493-80A3-35DC19A1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E3B0-6262-CF06-9515-AA862B6A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32D7E-31CE-D25E-3840-28EAA3FB6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A6E1-E131-70E6-91D6-5118F6BA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F56D-F676-FC1F-561C-BB9E1748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754C-98B1-19ED-EFC4-D1E064B6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BA3B0-1672-645C-1D07-373E236EF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C36A-BE9B-1AFB-617B-9F5574A7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C2C6-CA05-8DEB-9AF3-4C26526F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9F29-F03D-1FF1-1937-ADB5BC0F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662B-24B6-93D8-9971-8B9E6CB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462C-927F-4929-5E39-DD02510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F8EB-97AD-C55D-5C5D-FB5709B6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FDE0-3391-C6C2-3477-06E0B824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EAA3-861E-AA29-8F69-A183CC74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15CF-7003-0035-CE83-FD19647D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7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DF11-65F1-EB4E-3620-07605F57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7074C-D379-7EFE-3B7D-C9D253FE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2745-2BF3-3742-21EF-839AB10F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0DFE-2BA7-B266-C5E3-3E96A662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8E68-402C-3437-E453-F75D2686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C6B2-EB31-6196-2984-9BAF5904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2C27-C691-BFCA-AB91-E363537A4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561E4-D8C1-54A7-FF67-86D8DF86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64251-DE05-A0BD-C916-EF5C6789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E3294-F45A-F770-E1F4-508C8A1F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2492-60FB-EB4E-BE49-49A32D28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8F51-6788-2C9D-0D9D-1CC2985B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F3C1-84DD-8955-4AAC-DE3643994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B8E20-85BC-4DCE-B3DA-D4EC642F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3FA20-34B6-B898-CAFE-5AB779B8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07BE0-F336-4B1D-4F81-7F163786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09110-CE2A-A05E-3CA6-EB378FBD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A5B66-7629-D745-7959-4A351E53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2A7BC-BC69-D356-4671-E8220DD7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DAC5-1B77-ABF7-A6C3-616B49A7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1BED8-0B0C-C35B-46A8-E0FCA060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2736D-7615-C6C1-85A2-F63889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F6279-E15C-AA84-2435-C377AA6B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94100-4676-DA4A-7E17-9CB58F5A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52CBC-29DA-9D21-9E94-8E810F1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A588-FBF8-8C5B-B8E5-F2905E49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9D24-48CA-9E65-6558-57AD4FEA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C280-6A68-6C3D-F4A4-978997FE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80FE-A31B-EBEE-F63C-8CFD3697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6D2E-5401-54A5-82CD-AA02972A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6F78-6D26-4A28-8F22-32D33D6D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4037F-BC3A-72BF-D9F7-46A80D24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7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0774-9097-8F57-9938-2FD37205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C743C-8F60-4656-FB7A-6B2B6E23A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381E-8C17-AF24-A0C4-F4FE1CC7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98B5-51B0-36FA-6295-D197649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43CF-FF82-F082-5B7F-AAB7BB1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58F0-D76B-CCEE-45C8-E46C3AD1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4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48E8E-404B-5E64-AFD9-F28822D2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00FC-0E69-A1EF-1EEC-FB18FBF9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5080-C60F-8F95-B536-96137A345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A34EC-4FF7-4AB5-8653-6FEBDBABD74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AC6E-42BE-66CB-6C92-E909E752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7E6F-392A-B6C6-994B-617D9428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FE2C3-1495-4700-9409-2CA7AC7D2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8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A30FB3-4E9B-ED8D-E53D-FE4EFA43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08" y="799512"/>
            <a:ext cx="5279722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7AC9F-2A1F-3869-34D2-E5C3A0E9015F}"/>
              </a:ext>
            </a:extLst>
          </p:cNvPr>
          <p:cNvSpPr txBox="1"/>
          <p:nvPr/>
        </p:nvSpPr>
        <p:spPr>
          <a:xfrm>
            <a:off x="718457" y="3962400"/>
            <a:ext cx="9556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average Leadtime between the </a:t>
            </a:r>
            <a:r>
              <a:rPr lang="en-IN" sz="2000" dirty="0" err="1"/>
              <a:t>Req</a:t>
            </a:r>
            <a:r>
              <a:rPr lang="en-IN" sz="2000" dirty="0"/>
              <a:t> date and completed date is 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28.21361502</a:t>
            </a:r>
            <a:r>
              <a:rPr lang="en-IN" sz="2000" dirty="0"/>
              <a:t>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40B3D-4C63-29F4-5FC7-29218B0BF024}"/>
              </a:ext>
            </a:extLst>
          </p:cNvPr>
          <p:cNvSpPr txBox="1"/>
          <p:nvPr/>
        </p:nvSpPr>
        <p:spPr>
          <a:xfrm>
            <a:off x="328607" y="326571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96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E0D3C-96A0-3C35-A68B-2379ACD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56" y="70671"/>
            <a:ext cx="6915064" cy="67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04440-1020-A5A3-8405-A7DDB726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85" y="308531"/>
            <a:ext cx="8473275" cy="62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52B59B-E1D2-8708-04AE-69E8F92FA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82" y="490359"/>
            <a:ext cx="4583361" cy="55403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F3478-4CA8-E8B9-F37B-A6F3B535DA3A}"/>
              </a:ext>
            </a:extLst>
          </p:cNvPr>
          <p:cNvSpPr txBox="1"/>
          <p:nvPr/>
        </p:nvSpPr>
        <p:spPr>
          <a:xfrm>
            <a:off x="522514" y="348343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2505E-1797-13A1-DABB-A31CED333EDA}"/>
              </a:ext>
            </a:extLst>
          </p:cNvPr>
          <p:cNvSpPr txBox="1"/>
          <p:nvPr/>
        </p:nvSpPr>
        <p:spPr>
          <a:xfrm>
            <a:off x="6008914" y="1267599"/>
            <a:ext cx="5743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Based on the given data,</a:t>
            </a:r>
          </a:p>
          <a:p>
            <a:pPr marL="457200" indent="-457200">
              <a:buAutoNum type="arabicPeriod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Northwest </a:t>
            </a:r>
            <a:r>
              <a:rPr lang="en-IN" sz="2000" dirty="0"/>
              <a:t>has the highest number of </a:t>
            </a:r>
            <a:r>
              <a:rPr lang="en-IN" sz="2000" dirty="0" err="1"/>
              <a:t>rushjobs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788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5F29E-9887-8453-1FE9-91B75D0D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28" y="293915"/>
            <a:ext cx="6140485" cy="4332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81D78-706D-03C1-7724-6B65387B161C}"/>
              </a:ext>
            </a:extLst>
          </p:cNvPr>
          <p:cNvSpPr txBox="1"/>
          <p:nvPr/>
        </p:nvSpPr>
        <p:spPr>
          <a:xfrm>
            <a:off x="362260" y="293915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BAEB8-E4DE-BFB1-52FB-CB549CB88970}"/>
              </a:ext>
            </a:extLst>
          </p:cNvPr>
          <p:cNvSpPr txBox="1"/>
          <p:nvPr/>
        </p:nvSpPr>
        <p:spPr>
          <a:xfrm>
            <a:off x="362260" y="5142914"/>
            <a:ext cx="10464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Based on the analysis,</a:t>
            </a:r>
          </a:p>
          <a:p>
            <a:r>
              <a:rPr lang="en-IN" sz="2000" dirty="0"/>
              <a:t>1. The difference of average labour hours between Rush jobs and Non </a:t>
            </a:r>
            <a:r>
              <a:rPr lang="en-IN" sz="2000" dirty="0" err="1"/>
              <a:t>rushjobs</a:t>
            </a:r>
            <a:r>
              <a:rPr lang="en-IN" sz="2000" dirty="0"/>
              <a:t> is 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0.2055 hours</a:t>
            </a:r>
          </a:p>
        </p:txBody>
      </p:sp>
    </p:spTree>
    <p:extLst>
      <p:ext uri="{BB962C8B-B14F-4D97-AF65-F5344CB8AC3E}">
        <p14:creationId xmlns:p14="http://schemas.microsoft.com/office/powerpoint/2010/main" val="10213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6257C-C653-7E8C-1EC9-1E6200B6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0" y="650124"/>
            <a:ext cx="5126265" cy="5892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6384D-66BD-EF6D-4DDE-8BAFFAAB398C}"/>
              </a:ext>
            </a:extLst>
          </p:cNvPr>
          <p:cNvSpPr txBox="1"/>
          <p:nvPr/>
        </p:nvSpPr>
        <p:spPr>
          <a:xfrm>
            <a:off x="233680" y="106286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B4DEE-F301-9D3F-90ED-DD468BFCC0E5}"/>
              </a:ext>
            </a:extLst>
          </p:cNvPr>
          <p:cNvSpPr txBox="1"/>
          <p:nvPr/>
        </p:nvSpPr>
        <p:spPr>
          <a:xfrm>
            <a:off x="6233667" y="639848"/>
            <a:ext cx="5763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Based on the analysis of the given data,</a:t>
            </a:r>
          </a:p>
          <a:p>
            <a:pPr marL="457200" indent="-457200">
              <a:buAutoNum type="arabicPeriod"/>
            </a:pPr>
            <a:r>
              <a:rPr lang="en-IN" sz="2000" dirty="0"/>
              <a:t>The most used payment mode is “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Account</a:t>
            </a:r>
            <a:r>
              <a:rPr lang="en-IN" sz="2000" dirty="0"/>
              <a:t>”</a:t>
            </a:r>
          </a:p>
          <a:p>
            <a:r>
              <a:rPr lang="en-IN" sz="2000" dirty="0"/>
              <a:t>Irrespective of the Type of service</a:t>
            </a:r>
          </a:p>
          <a:p>
            <a:r>
              <a:rPr lang="en-IN" sz="2000" dirty="0"/>
              <a:t>2. “Account” is usually followed by C.O.D and P.O.</a:t>
            </a:r>
          </a:p>
        </p:txBody>
      </p:sp>
    </p:spTree>
    <p:extLst>
      <p:ext uri="{BB962C8B-B14F-4D97-AF65-F5344CB8AC3E}">
        <p14:creationId xmlns:p14="http://schemas.microsoft.com/office/powerpoint/2010/main" val="29028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E4D64-D717-DAC5-1206-76DA287A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303" y="221138"/>
            <a:ext cx="5896560" cy="6557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C24CF-C889-8C28-D08C-03B9CF1151E4}"/>
              </a:ext>
            </a:extLst>
          </p:cNvPr>
          <p:cNvSpPr txBox="1"/>
          <p:nvPr/>
        </p:nvSpPr>
        <p:spPr>
          <a:xfrm>
            <a:off x="264160" y="31496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653E9-45E3-9E2D-F75F-6C7FA7C25F0D}"/>
              </a:ext>
            </a:extLst>
          </p:cNvPr>
          <p:cNvSpPr txBox="1"/>
          <p:nvPr/>
        </p:nvSpPr>
        <p:spPr>
          <a:xfrm>
            <a:off x="6823156" y="1066800"/>
            <a:ext cx="48982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Based on the above data, </a:t>
            </a:r>
          </a:p>
          <a:p>
            <a:r>
              <a:rPr lang="en-IN" sz="2000" dirty="0"/>
              <a:t>1.The Payments are maximum during the</a:t>
            </a:r>
          </a:p>
          <a:p>
            <a:r>
              <a:rPr lang="en-IN" sz="2000" dirty="0"/>
              <a:t>Beginning of the week and gradually they</a:t>
            </a:r>
          </a:p>
          <a:p>
            <a:r>
              <a:rPr lang="en-IN" sz="2000" dirty="0"/>
              <a:t>Decrease by the end of it.</a:t>
            </a:r>
          </a:p>
          <a:p>
            <a:r>
              <a:rPr lang="en-IN" sz="2000" dirty="0"/>
              <a:t>2. The payments decline irrespective of the</a:t>
            </a:r>
          </a:p>
          <a:p>
            <a:r>
              <a:rPr lang="en-IN" sz="2000" dirty="0"/>
              <a:t>Type of payment method available</a:t>
            </a:r>
          </a:p>
        </p:txBody>
      </p:sp>
    </p:spTree>
    <p:extLst>
      <p:ext uri="{BB962C8B-B14F-4D97-AF65-F5344CB8AC3E}">
        <p14:creationId xmlns:p14="http://schemas.microsoft.com/office/powerpoint/2010/main" val="204814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F60A6-096B-5B73-C7FF-7B7FC12C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90" y="1132912"/>
            <a:ext cx="5625010" cy="5152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F7BB1-60EA-999F-D6C3-92CAA2E3C338}"/>
              </a:ext>
            </a:extLst>
          </p:cNvPr>
          <p:cNvSpPr txBox="1"/>
          <p:nvPr/>
        </p:nvSpPr>
        <p:spPr>
          <a:xfrm>
            <a:off x="386080" y="32512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17449-9A3F-95DD-3D4F-6B8B102E15CD}"/>
              </a:ext>
            </a:extLst>
          </p:cNvPr>
          <p:cNvSpPr txBox="1"/>
          <p:nvPr/>
        </p:nvSpPr>
        <p:spPr>
          <a:xfrm>
            <a:off x="6664960" y="1019447"/>
            <a:ext cx="535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Based on the analysis done</a:t>
            </a:r>
          </a:p>
          <a:p>
            <a:pPr marL="457200" indent="-457200">
              <a:buAutoNum type="arabicPeriod"/>
            </a:pPr>
            <a:r>
              <a:rPr lang="en-IN" sz="2000" dirty="0"/>
              <a:t>As the number of employees increases,</a:t>
            </a:r>
          </a:p>
          <a:p>
            <a:r>
              <a:rPr lang="en-IN" sz="2000" dirty="0"/>
              <a:t>The average cost of each part is also increasing</a:t>
            </a:r>
          </a:p>
        </p:txBody>
      </p:sp>
    </p:spTree>
    <p:extLst>
      <p:ext uri="{BB962C8B-B14F-4D97-AF65-F5344CB8AC3E}">
        <p14:creationId xmlns:p14="http://schemas.microsoft.com/office/powerpoint/2010/main" val="407831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79B45E-C9F1-AB74-1BC3-CC273A39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650741"/>
            <a:ext cx="11946017" cy="3877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4AA45-D2AE-7D01-BE44-14B79B1EABF4}"/>
              </a:ext>
            </a:extLst>
          </p:cNvPr>
          <p:cNvSpPr txBox="1"/>
          <p:nvPr/>
        </p:nvSpPr>
        <p:spPr>
          <a:xfrm>
            <a:off x="233680" y="0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27F6C-2D2C-B75F-E48A-A406B4919BA6}"/>
              </a:ext>
            </a:extLst>
          </p:cNvPr>
          <p:cNvSpPr txBox="1"/>
          <p:nvPr/>
        </p:nvSpPr>
        <p:spPr>
          <a:xfrm>
            <a:off x="428605" y="4927600"/>
            <a:ext cx="11605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By the analysis carried out, we can concur that The most common type of service requested is “</a:t>
            </a:r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Assess</a:t>
            </a:r>
            <a:r>
              <a:rPr lang="en-IN" sz="2000" dirty="0"/>
              <a:t>”</a:t>
            </a:r>
          </a:p>
          <a:p>
            <a:r>
              <a:rPr lang="en-IN" sz="2000" dirty="0"/>
              <a:t>Across all regions</a:t>
            </a:r>
          </a:p>
        </p:txBody>
      </p:sp>
    </p:spTree>
    <p:extLst>
      <p:ext uri="{BB962C8B-B14F-4D97-AF65-F5344CB8AC3E}">
        <p14:creationId xmlns:p14="http://schemas.microsoft.com/office/powerpoint/2010/main" val="77925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A7926-F324-DEDA-5CFF-1D0509B0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1" y="427534"/>
            <a:ext cx="5652081" cy="5842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E5B34-4B16-48EC-1183-031DADF2881C}"/>
              </a:ext>
            </a:extLst>
          </p:cNvPr>
          <p:cNvSpPr txBox="1"/>
          <p:nvPr/>
        </p:nvSpPr>
        <p:spPr>
          <a:xfrm>
            <a:off x="172720" y="31294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10A54-C2BC-875D-85E3-0CC6DC02D6EA}"/>
              </a:ext>
            </a:extLst>
          </p:cNvPr>
          <p:cNvSpPr txBox="1"/>
          <p:nvPr/>
        </p:nvSpPr>
        <p:spPr>
          <a:xfrm>
            <a:off x="7020560" y="772160"/>
            <a:ext cx="47312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the analysis</a:t>
            </a:r>
          </a:p>
          <a:p>
            <a:r>
              <a:rPr lang="en-IN" dirty="0"/>
              <a:t>The distribution of payment types varies </a:t>
            </a:r>
            <a:r>
              <a:rPr lang="en-IN" dirty="0" err="1"/>
              <a:t>wrt</a:t>
            </a:r>
            <a:r>
              <a:rPr lang="en-IN" dirty="0"/>
              <a:t>.</a:t>
            </a:r>
          </a:p>
          <a:p>
            <a:r>
              <a:rPr lang="en-IN" dirty="0"/>
              <a:t>Labour warranty</a:t>
            </a:r>
          </a:p>
          <a:p>
            <a:endParaRPr lang="en-IN" dirty="0"/>
          </a:p>
          <a:p>
            <a:r>
              <a:rPr lang="en-IN" dirty="0"/>
              <a:t>The people who have labour warranty are paid</a:t>
            </a:r>
          </a:p>
          <a:p>
            <a:r>
              <a:rPr lang="en-IN" dirty="0"/>
              <a:t>In one mode, while people who don’t have any</a:t>
            </a:r>
          </a:p>
          <a:p>
            <a:r>
              <a:rPr lang="en-IN" dirty="0"/>
              <a:t>Warranty are paid in multiple ways</a:t>
            </a:r>
          </a:p>
        </p:txBody>
      </p:sp>
    </p:spTree>
    <p:extLst>
      <p:ext uri="{BB962C8B-B14F-4D97-AF65-F5344CB8AC3E}">
        <p14:creationId xmlns:p14="http://schemas.microsoft.com/office/powerpoint/2010/main" val="22563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B26BC-ED10-E03D-DAAC-29BBEEC06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5" y="667883"/>
            <a:ext cx="11745770" cy="589393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BF5EB7-7E99-6451-5A5B-6A3718EC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92983"/>
            <a:ext cx="3217092" cy="394697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51731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Varma</dc:creator>
  <cp:lastModifiedBy>Teja Varma</cp:lastModifiedBy>
  <cp:revision>23</cp:revision>
  <dcterms:created xsi:type="dcterms:W3CDTF">2024-04-02T09:01:35Z</dcterms:created>
  <dcterms:modified xsi:type="dcterms:W3CDTF">2024-04-02T11:03:39Z</dcterms:modified>
</cp:coreProperties>
</file>