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Lst>
  <p:sldSz cx="18288000" cy="10287000"/>
  <p:notesSz cx="6858000" cy="9144000"/>
  <p:embeddedFontLst>
    <p:embeddedFont>
      <p:font typeface="Calibri" panose="020F0502020204030204" pitchFamily="34" charset="0"/>
      <p:regular r:id="rId7"/>
      <p:bold r:id="rId8"/>
      <p:italic r:id="rId9"/>
      <p:boldItalic r:id="rId10"/>
    </p:embeddedFont>
    <p:embeddedFont>
      <p:font typeface="Helveticish" panose="020B0604020202020204" charset="0"/>
      <p:regular r:id="rId11"/>
    </p:embeddedFont>
    <p:embeddedFont>
      <p:font typeface="Titillium Web Regular" panose="020B0604020202020204" charset="0"/>
      <p:regular r:id="rId12"/>
    </p:embeddedFont>
    <p:embeddedFont>
      <p:font typeface="Titillium Web Regular Bold" panose="020B0604020202020204" charset="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7906C7-EE7A-4536-ADAB-D08900C7745A}" v="12" dt="2021-11-22T18:01:14.7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85" d="100"/>
          <a:sy n="85" d="100"/>
        </p:scale>
        <p:origin x="96" y="23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4.fntdata"/><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hahnaz-Isabel Westenberger" userId="1b95eb5ddc036db7" providerId="LiveId" clId="{5F7906C7-EE7A-4536-ADAB-D08900C7745A}"/>
    <pc:docChg chg="undo custSel delSld modSld modShowInfo">
      <pc:chgData name="Schahnaz-Isabel Westenberger" userId="1b95eb5ddc036db7" providerId="LiveId" clId="{5F7906C7-EE7A-4536-ADAB-D08900C7745A}" dt="2021-11-22T18:01:14.737" v="632"/>
      <pc:docMkLst>
        <pc:docMk/>
      </pc:docMkLst>
      <pc:sldChg chg="addSp delSp modSp mod modAnim">
        <pc:chgData name="Schahnaz-Isabel Westenberger" userId="1b95eb5ddc036db7" providerId="LiveId" clId="{5F7906C7-EE7A-4536-ADAB-D08900C7745A}" dt="2021-11-22T18:01:14.737" v="632"/>
        <pc:sldMkLst>
          <pc:docMk/>
          <pc:sldMk cId="0" sldId="256"/>
        </pc:sldMkLst>
        <pc:spChg chg="mod">
          <ac:chgData name="Schahnaz-Isabel Westenberger" userId="1b95eb5ddc036db7" providerId="LiveId" clId="{5F7906C7-EE7A-4536-ADAB-D08900C7745A}" dt="2021-11-21T13:10:42.450" v="85" actId="1076"/>
          <ac:spMkLst>
            <pc:docMk/>
            <pc:sldMk cId="0" sldId="256"/>
            <ac:spMk id="7" creationId="{00000000-0000-0000-0000-000000000000}"/>
          </ac:spMkLst>
        </pc:spChg>
        <pc:spChg chg="del mod topLvl">
          <ac:chgData name="Schahnaz-Isabel Westenberger" userId="1b95eb5ddc036db7" providerId="LiveId" clId="{5F7906C7-EE7A-4536-ADAB-D08900C7745A}" dt="2021-11-21T13:08:01.980" v="84" actId="478"/>
          <ac:spMkLst>
            <pc:docMk/>
            <pc:sldMk cId="0" sldId="256"/>
            <ac:spMk id="10" creationId="{00000000-0000-0000-0000-000000000000}"/>
          </ac:spMkLst>
        </pc:spChg>
        <pc:spChg chg="mod topLvl">
          <ac:chgData name="Schahnaz-Isabel Westenberger" userId="1b95eb5ddc036db7" providerId="LiveId" clId="{5F7906C7-EE7A-4536-ADAB-D08900C7745A}" dt="2021-11-21T13:08:01.980" v="84" actId="478"/>
          <ac:spMkLst>
            <pc:docMk/>
            <pc:sldMk cId="0" sldId="256"/>
            <ac:spMk id="11" creationId="{00000000-0000-0000-0000-000000000000}"/>
          </ac:spMkLst>
        </pc:spChg>
        <pc:spChg chg="del">
          <ac:chgData name="Schahnaz-Isabel Westenberger" userId="1b95eb5ddc036db7" providerId="LiveId" clId="{5F7906C7-EE7A-4536-ADAB-D08900C7745A}" dt="2021-11-21T17:19:42.300" v="91" actId="478"/>
          <ac:spMkLst>
            <pc:docMk/>
            <pc:sldMk cId="0" sldId="256"/>
            <ac:spMk id="12" creationId="{00000000-0000-0000-0000-000000000000}"/>
          </ac:spMkLst>
        </pc:spChg>
        <pc:spChg chg="mod">
          <ac:chgData name="Schahnaz-Isabel Westenberger" userId="1b95eb5ddc036db7" providerId="LiveId" clId="{5F7906C7-EE7A-4536-ADAB-D08900C7745A}" dt="2021-11-21T17:19:35.494" v="90" actId="403"/>
          <ac:spMkLst>
            <pc:docMk/>
            <pc:sldMk cId="0" sldId="256"/>
            <ac:spMk id="13" creationId="{00000000-0000-0000-0000-000000000000}"/>
          </ac:spMkLst>
        </pc:spChg>
        <pc:spChg chg="add del mod">
          <ac:chgData name="Schahnaz-Isabel Westenberger" userId="1b95eb5ddc036db7" providerId="LiveId" clId="{5F7906C7-EE7A-4536-ADAB-D08900C7745A}" dt="2021-11-21T13:10:59.619" v="87" actId="478"/>
          <ac:spMkLst>
            <pc:docMk/>
            <pc:sldMk cId="0" sldId="256"/>
            <ac:spMk id="14" creationId="{B5C008A7-8CA8-4A11-968B-746AAFEBD37C}"/>
          </ac:spMkLst>
        </pc:spChg>
        <pc:grpChg chg="del">
          <ac:chgData name="Schahnaz-Isabel Westenberger" userId="1b95eb5ddc036db7" providerId="LiveId" clId="{5F7906C7-EE7A-4536-ADAB-D08900C7745A}" dt="2021-11-21T13:08:01.980" v="84" actId="478"/>
          <ac:grpSpMkLst>
            <pc:docMk/>
            <pc:sldMk cId="0" sldId="256"/>
            <ac:grpSpMk id="8" creationId="{00000000-0000-0000-0000-000000000000}"/>
          </ac:grpSpMkLst>
        </pc:grpChg>
        <pc:grpChg chg="del">
          <ac:chgData name="Schahnaz-Isabel Westenberger" userId="1b95eb5ddc036db7" providerId="LiveId" clId="{5F7906C7-EE7A-4536-ADAB-D08900C7745A}" dt="2021-11-21T13:08:01.980" v="84" actId="478"/>
          <ac:grpSpMkLst>
            <pc:docMk/>
            <pc:sldMk cId="0" sldId="256"/>
            <ac:grpSpMk id="9" creationId="{00000000-0000-0000-0000-000000000000}"/>
          </ac:grpSpMkLst>
        </pc:grpChg>
        <pc:picChg chg="add mod">
          <ac:chgData name="Schahnaz-Isabel Westenberger" userId="1b95eb5ddc036db7" providerId="LiveId" clId="{5F7906C7-EE7A-4536-ADAB-D08900C7745A}" dt="2021-11-21T17:20:28.348" v="97" actId="207"/>
          <ac:picMkLst>
            <pc:docMk/>
            <pc:sldMk cId="0" sldId="256"/>
            <ac:picMk id="9" creationId="{9428926D-D553-4483-BF06-454444A83DF3}"/>
          </ac:picMkLst>
        </pc:picChg>
      </pc:sldChg>
      <pc:sldChg chg="addSp delSp modSp mod">
        <pc:chgData name="Schahnaz-Isabel Westenberger" userId="1b95eb5ddc036db7" providerId="LiveId" clId="{5F7906C7-EE7A-4536-ADAB-D08900C7745A}" dt="2021-11-21T17:22:04.655" v="141" actId="478"/>
        <pc:sldMkLst>
          <pc:docMk/>
          <pc:sldMk cId="0" sldId="257"/>
        </pc:sldMkLst>
        <pc:spChg chg="add del mod">
          <ac:chgData name="Schahnaz-Isabel Westenberger" userId="1b95eb5ddc036db7" providerId="LiveId" clId="{5F7906C7-EE7A-4536-ADAB-D08900C7745A}" dt="2021-11-21T17:20:50.736" v="103" actId="1076"/>
          <ac:spMkLst>
            <pc:docMk/>
            <pc:sldMk cId="0" sldId="257"/>
            <ac:spMk id="4" creationId="{00000000-0000-0000-0000-000000000000}"/>
          </ac:spMkLst>
        </pc:spChg>
        <pc:spChg chg="del">
          <ac:chgData name="Schahnaz-Isabel Westenberger" userId="1b95eb5ddc036db7" providerId="LiveId" clId="{5F7906C7-EE7A-4536-ADAB-D08900C7745A}" dt="2021-11-21T17:20:47.622" v="101" actId="478"/>
          <ac:spMkLst>
            <pc:docMk/>
            <pc:sldMk cId="0" sldId="257"/>
            <ac:spMk id="5" creationId="{00000000-0000-0000-0000-000000000000}"/>
          </ac:spMkLst>
        </pc:spChg>
        <pc:spChg chg="mod">
          <ac:chgData name="Schahnaz-Isabel Westenberger" userId="1b95eb5ddc036db7" providerId="LiveId" clId="{5F7906C7-EE7A-4536-ADAB-D08900C7745A}" dt="2021-11-21T17:20:59.383" v="104" actId="1076"/>
          <ac:spMkLst>
            <pc:docMk/>
            <pc:sldMk cId="0" sldId="257"/>
            <ac:spMk id="6" creationId="{00000000-0000-0000-0000-000000000000}"/>
          </ac:spMkLst>
        </pc:spChg>
        <pc:spChg chg="mod">
          <ac:chgData name="Schahnaz-Isabel Westenberger" userId="1b95eb5ddc036db7" providerId="LiveId" clId="{5F7906C7-EE7A-4536-ADAB-D08900C7745A}" dt="2021-11-21T17:21:25.831" v="108" actId="20577"/>
          <ac:spMkLst>
            <pc:docMk/>
            <pc:sldMk cId="0" sldId="257"/>
            <ac:spMk id="18" creationId="{00000000-0000-0000-0000-000000000000}"/>
          </ac:spMkLst>
        </pc:spChg>
        <pc:spChg chg="mod">
          <ac:chgData name="Schahnaz-Isabel Westenberger" userId="1b95eb5ddc036db7" providerId="LiveId" clId="{5F7906C7-EE7A-4536-ADAB-D08900C7745A}" dt="2021-11-21T17:21:33.951" v="110" actId="14100"/>
          <ac:spMkLst>
            <pc:docMk/>
            <pc:sldMk cId="0" sldId="257"/>
            <ac:spMk id="19" creationId="{00000000-0000-0000-0000-000000000000}"/>
          </ac:spMkLst>
        </pc:spChg>
        <pc:spChg chg="mod">
          <ac:chgData name="Schahnaz-Isabel Westenberger" userId="1b95eb5ddc036db7" providerId="LiveId" clId="{5F7906C7-EE7A-4536-ADAB-D08900C7745A}" dt="2021-11-21T17:21:42.664" v="136" actId="20577"/>
          <ac:spMkLst>
            <pc:docMk/>
            <pc:sldMk cId="0" sldId="257"/>
            <ac:spMk id="20" creationId="{00000000-0000-0000-0000-000000000000}"/>
          </ac:spMkLst>
        </pc:spChg>
        <pc:spChg chg="del">
          <ac:chgData name="Schahnaz-Isabel Westenberger" userId="1b95eb5ddc036db7" providerId="LiveId" clId="{5F7906C7-EE7A-4536-ADAB-D08900C7745A}" dt="2021-11-21T17:21:47.034" v="138" actId="478"/>
          <ac:spMkLst>
            <pc:docMk/>
            <pc:sldMk cId="0" sldId="257"/>
            <ac:spMk id="21" creationId="{00000000-0000-0000-0000-000000000000}"/>
          </ac:spMkLst>
        </pc:spChg>
        <pc:spChg chg="del">
          <ac:chgData name="Schahnaz-Isabel Westenberger" userId="1b95eb5ddc036db7" providerId="LiveId" clId="{5F7906C7-EE7A-4536-ADAB-D08900C7745A}" dt="2021-11-21T17:21:50.383" v="140" actId="478"/>
          <ac:spMkLst>
            <pc:docMk/>
            <pc:sldMk cId="0" sldId="257"/>
            <ac:spMk id="22" creationId="{00000000-0000-0000-0000-000000000000}"/>
          </ac:spMkLst>
        </pc:spChg>
        <pc:spChg chg="del">
          <ac:chgData name="Schahnaz-Isabel Westenberger" userId="1b95eb5ddc036db7" providerId="LiveId" clId="{5F7906C7-EE7A-4536-ADAB-D08900C7745A}" dt="2021-11-21T17:21:50.383" v="140" actId="478"/>
          <ac:spMkLst>
            <pc:docMk/>
            <pc:sldMk cId="0" sldId="257"/>
            <ac:spMk id="23" creationId="{00000000-0000-0000-0000-000000000000}"/>
          </ac:spMkLst>
        </pc:spChg>
        <pc:grpChg chg="del">
          <ac:chgData name="Schahnaz-Isabel Westenberger" userId="1b95eb5ddc036db7" providerId="LiveId" clId="{5F7906C7-EE7A-4536-ADAB-D08900C7745A}" dt="2021-11-21T17:22:04.655" v="141" actId="478"/>
          <ac:grpSpMkLst>
            <pc:docMk/>
            <pc:sldMk cId="0" sldId="257"/>
            <ac:grpSpMk id="2" creationId="{00000000-0000-0000-0000-000000000000}"/>
          </ac:grpSpMkLst>
        </pc:grpChg>
        <pc:grpChg chg="del">
          <ac:chgData name="Schahnaz-Isabel Westenberger" userId="1b95eb5ddc036db7" providerId="LiveId" clId="{5F7906C7-EE7A-4536-ADAB-D08900C7745A}" dt="2021-11-21T17:20:39.517" v="98" actId="478"/>
          <ac:grpSpMkLst>
            <pc:docMk/>
            <pc:sldMk cId="0" sldId="257"/>
            <ac:grpSpMk id="3" creationId="{00000000-0000-0000-0000-000000000000}"/>
          </ac:grpSpMkLst>
        </pc:grpChg>
        <pc:grpChg chg="del">
          <ac:chgData name="Schahnaz-Isabel Westenberger" userId="1b95eb5ddc036db7" providerId="LiveId" clId="{5F7906C7-EE7A-4536-ADAB-D08900C7745A}" dt="2021-11-21T17:21:45.337" v="137" actId="478"/>
          <ac:grpSpMkLst>
            <pc:docMk/>
            <pc:sldMk cId="0" sldId="257"/>
            <ac:grpSpMk id="8" creationId="{00000000-0000-0000-0000-000000000000}"/>
          </ac:grpSpMkLst>
        </pc:grpChg>
        <pc:grpChg chg="del">
          <ac:chgData name="Schahnaz-Isabel Westenberger" userId="1b95eb5ddc036db7" providerId="LiveId" clId="{5F7906C7-EE7A-4536-ADAB-D08900C7745A}" dt="2021-11-21T17:21:50.383" v="140" actId="478"/>
          <ac:grpSpMkLst>
            <pc:docMk/>
            <pc:sldMk cId="0" sldId="257"/>
            <ac:grpSpMk id="10" creationId="{00000000-0000-0000-0000-000000000000}"/>
          </ac:grpSpMkLst>
        </pc:grpChg>
        <pc:grpChg chg="del">
          <ac:chgData name="Schahnaz-Isabel Westenberger" userId="1b95eb5ddc036db7" providerId="LiveId" clId="{5F7906C7-EE7A-4536-ADAB-D08900C7745A}" dt="2021-11-21T17:21:50.383" v="140" actId="478"/>
          <ac:grpSpMkLst>
            <pc:docMk/>
            <pc:sldMk cId="0" sldId="257"/>
            <ac:grpSpMk id="12" creationId="{00000000-0000-0000-0000-000000000000}"/>
          </ac:grpSpMkLst>
        </pc:grpChg>
        <pc:picChg chg="del">
          <ac:chgData name="Schahnaz-Isabel Westenberger" userId="1b95eb5ddc036db7" providerId="LiveId" clId="{5F7906C7-EE7A-4536-ADAB-D08900C7745A}" dt="2021-11-21T17:21:47.959" v="139" actId="478"/>
          <ac:picMkLst>
            <pc:docMk/>
            <pc:sldMk cId="0" sldId="257"/>
            <ac:picMk id="14" creationId="{00000000-0000-0000-0000-000000000000}"/>
          </ac:picMkLst>
        </pc:picChg>
        <pc:picChg chg="del">
          <ac:chgData name="Schahnaz-Isabel Westenberger" userId="1b95eb5ddc036db7" providerId="LiveId" clId="{5F7906C7-EE7A-4536-ADAB-D08900C7745A}" dt="2021-11-21T17:21:50.383" v="140" actId="478"/>
          <ac:picMkLst>
            <pc:docMk/>
            <pc:sldMk cId="0" sldId="257"/>
            <ac:picMk id="15" creationId="{00000000-0000-0000-0000-000000000000}"/>
          </ac:picMkLst>
        </pc:picChg>
        <pc:picChg chg="del">
          <ac:chgData name="Schahnaz-Isabel Westenberger" userId="1b95eb5ddc036db7" providerId="LiveId" clId="{5F7906C7-EE7A-4536-ADAB-D08900C7745A}" dt="2021-11-21T17:21:50.383" v="140" actId="478"/>
          <ac:picMkLst>
            <pc:docMk/>
            <pc:sldMk cId="0" sldId="257"/>
            <ac:picMk id="16" creationId="{00000000-0000-0000-0000-000000000000}"/>
          </ac:picMkLst>
        </pc:picChg>
      </pc:sldChg>
      <pc:sldChg chg="delSp modSp mod">
        <pc:chgData name="Schahnaz-Isabel Westenberger" userId="1b95eb5ddc036db7" providerId="LiveId" clId="{5F7906C7-EE7A-4536-ADAB-D08900C7745A}" dt="2021-11-22T13:41:50.674" v="616" actId="20577"/>
        <pc:sldMkLst>
          <pc:docMk/>
          <pc:sldMk cId="0" sldId="258"/>
        </pc:sldMkLst>
        <pc:spChg chg="mod">
          <ac:chgData name="Schahnaz-Isabel Westenberger" userId="1b95eb5ddc036db7" providerId="LiveId" clId="{5F7906C7-EE7A-4536-ADAB-D08900C7745A}" dt="2021-11-21T17:23:14.127" v="156" actId="20577"/>
          <ac:spMkLst>
            <pc:docMk/>
            <pc:sldMk cId="0" sldId="258"/>
            <ac:spMk id="11" creationId="{00000000-0000-0000-0000-000000000000}"/>
          </ac:spMkLst>
        </pc:spChg>
        <pc:spChg chg="mod">
          <ac:chgData name="Schahnaz-Isabel Westenberger" userId="1b95eb5ddc036db7" providerId="LiveId" clId="{5F7906C7-EE7A-4536-ADAB-D08900C7745A}" dt="2021-11-21T17:24:14.175" v="209" actId="20577"/>
          <ac:spMkLst>
            <pc:docMk/>
            <pc:sldMk cId="0" sldId="258"/>
            <ac:spMk id="16" creationId="{00000000-0000-0000-0000-000000000000}"/>
          </ac:spMkLst>
        </pc:spChg>
        <pc:spChg chg="mod">
          <ac:chgData name="Schahnaz-Isabel Westenberger" userId="1b95eb5ddc036db7" providerId="LiveId" clId="{5F7906C7-EE7A-4536-ADAB-D08900C7745A}" dt="2021-11-21T17:24:18.839" v="223" actId="20577"/>
          <ac:spMkLst>
            <pc:docMk/>
            <pc:sldMk cId="0" sldId="258"/>
            <ac:spMk id="21" creationId="{00000000-0000-0000-0000-000000000000}"/>
          </ac:spMkLst>
        </pc:spChg>
        <pc:spChg chg="mod">
          <ac:chgData name="Schahnaz-Isabel Westenberger" userId="1b95eb5ddc036db7" providerId="LiveId" clId="{5F7906C7-EE7A-4536-ADAB-D08900C7745A}" dt="2021-11-21T17:24:38.752" v="287" actId="20577"/>
          <ac:spMkLst>
            <pc:docMk/>
            <pc:sldMk cId="0" sldId="258"/>
            <ac:spMk id="22" creationId="{00000000-0000-0000-0000-000000000000}"/>
          </ac:spMkLst>
        </pc:spChg>
        <pc:spChg chg="mod">
          <ac:chgData name="Schahnaz-Isabel Westenberger" userId="1b95eb5ddc036db7" providerId="LiveId" clId="{5F7906C7-EE7A-4536-ADAB-D08900C7745A}" dt="2021-11-22T13:41:50.674" v="616" actId="20577"/>
          <ac:spMkLst>
            <pc:docMk/>
            <pc:sldMk cId="0" sldId="258"/>
            <ac:spMk id="26" creationId="{00000000-0000-0000-0000-000000000000}"/>
          </ac:spMkLst>
        </pc:spChg>
        <pc:grpChg chg="mod">
          <ac:chgData name="Schahnaz-Isabel Westenberger" userId="1b95eb5ddc036db7" providerId="LiveId" clId="{5F7906C7-EE7A-4536-ADAB-D08900C7745A}" dt="2021-11-21T17:23:43.146" v="158" actId="14826"/>
          <ac:grpSpMkLst>
            <pc:docMk/>
            <pc:sldMk cId="0" sldId="258"/>
            <ac:grpSpMk id="3" creationId="{00000000-0000-0000-0000-000000000000}"/>
          </ac:grpSpMkLst>
        </pc:grpChg>
        <pc:grpChg chg="del">
          <ac:chgData name="Schahnaz-Isabel Westenberger" userId="1b95eb5ddc036db7" providerId="LiveId" clId="{5F7906C7-EE7A-4536-ADAB-D08900C7745A}" dt="2021-11-21T17:23:18.725" v="157" actId="478"/>
          <ac:grpSpMkLst>
            <pc:docMk/>
            <pc:sldMk cId="0" sldId="258"/>
            <ac:grpSpMk id="5" creationId="{00000000-0000-0000-0000-000000000000}"/>
          </ac:grpSpMkLst>
        </pc:grpChg>
        <pc:picChg chg="mod">
          <ac:chgData name="Schahnaz-Isabel Westenberger" userId="1b95eb5ddc036db7" providerId="LiveId" clId="{5F7906C7-EE7A-4536-ADAB-D08900C7745A}" dt="2021-11-21T17:23:43.146" v="158" actId="14826"/>
          <ac:picMkLst>
            <pc:docMk/>
            <pc:sldMk cId="0" sldId="258"/>
            <ac:picMk id="4" creationId="{00000000-0000-0000-0000-000000000000}"/>
          </ac:picMkLst>
        </pc:picChg>
      </pc:sldChg>
      <pc:sldChg chg="addSp delSp modSp mod">
        <pc:chgData name="Schahnaz-Isabel Westenberger" userId="1b95eb5ddc036db7" providerId="LiveId" clId="{5F7906C7-EE7A-4536-ADAB-D08900C7745A}" dt="2021-11-22T13:41:58.241" v="622" actId="20577"/>
        <pc:sldMkLst>
          <pc:docMk/>
          <pc:sldMk cId="0" sldId="259"/>
        </pc:sldMkLst>
        <pc:spChg chg="mod">
          <ac:chgData name="Schahnaz-Isabel Westenberger" userId="1b95eb5ddc036db7" providerId="LiveId" clId="{5F7906C7-EE7A-4536-ADAB-D08900C7745A}" dt="2021-11-21T17:25:08.225" v="334" actId="14100"/>
          <ac:spMkLst>
            <pc:docMk/>
            <pc:sldMk cId="0" sldId="259"/>
            <ac:spMk id="2" creationId="{00000000-0000-0000-0000-000000000000}"/>
          </ac:spMkLst>
        </pc:spChg>
        <pc:spChg chg="add del mod">
          <ac:chgData name="Schahnaz-Isabel Westenberger" userId="1b95eb5ddc036db7" providerId="LiveId" clId="{5F7906C7-EE7A-4536-ADAB-D08900C7745A}" dt="2021-11-21T17:25:46.295" v="448" actId="47"/>
          <ac:spMkLst>
            <pc:docMk/>
            <pc:sldMk cId="0" sldId="259"/>
            <ac:spMk id="3" creationId="{00000000-0000-0000-0000-000000000000}"/>
          </ac:spMkLst>
        </pc:spChg>
        <pc:spChg chg="add del mod">
          <ac:chgData name="Schahnaz-Isabel Westenberger" userId="1b95eb5ddc036db7" providerId="LiveId" clId="{5F7906C7-EE7A-4536-ADAB-D08900C7745A}" dt="2021-11-21T17:26:10.703" v="557" actId="20577"/>
          <ac:spMkLst>
            <pc:docMk/>
            <pc:sldMk cId="0" sldId="259"/>
            <ac:spMk id="4" creationId="{00000000-0000-0000-0000-000000000000}"/>
          </ac:spMkLst>
        </pc:spChg>
        <pc:spChg chg="mod">
          <ac:chgData name="Schahnaz-Isabel Westenberger" userId="1b95eb5ddc036db7" providerId="LiveId" clId="{5F7906C7-EE7A-4536-ADAB-D08900C7745A}" dt="2021-11-22T13:41:53.641" v="618" actId="20577"/>
          <ac:spMkLst>
            <pc:docMk/>
            <pc:sldMk cId="0" sldId="259"/>
            <ac:spMk id="8" creationId="{00000000-0000-0000-0000-000000000000}"/>
          </ac:spMkLst>
        </pc:spChg>
        <pc:spChg chg="mod">
          <ac:chgData name="Schahnaz-Isabel Westenberger" userId="1b95eb5ddc036db7" providerId="LiveId" clId="{5F7906C7-EE7A-4536-ADAB-D08900C7745A}" dt="2021-11-21T17:25:33.591" v="427" actId="20577"/>
          <ac:spMkLst>
            <pc:docMk/>
            <pc:sldMk cId="0" sldId="259"/>
            <ac:spMk id="9" creationId="{00000000-0000-0000-0000-000000000000}"/>
          </ac:spMkLst>
        </pc:spChg>
        <pc:spChg chg="mod">
          <ac:chgData name="Schahnaz-Isabel Westenberger" userId="1b95eb5ddc036db7" providerId="LiveId" clId="{5F7906C7-EE7A-4536-ADAB-D08900C7745A}" dt="2021-11-22T13:41:56.353" v="620" actId="20577"/>
          <ac:spMkLst>
            <pc:docMk/>
            <pc:sldMk cId="0" sldId="259"/>
            <ac:spMk id="13" creationId="{00000000-0000-0000-0000-000000000000}"/>
          </ac:spMkLst>
        </pc:spChg>
        <pc:spChg chg="mod">
          <ac:chgData name="Schahnaz-Isabel Westenberger" userId="1b95eb5ddc036db7" providerId="LiveId" clId="{5F7906C7-EE7A-4536-ADAB-D08900C7745A}" dt="2021-11-21T17:25:50.069" v="454"/>
          <ac:spMkLst>
            <pc:docMk/>
            <pc:sldMk cId="0" sldId="259"/>
            <ac:spMk id="14" creationId="{00000000-0000-0000-0000-000000000000}"/>
          </ac:spMkLst>
        </pc:spChg>
        <pc:spChg chg="mod">
          <ac:chgData name="Schahnaz-Isabel Westenberger" userId="1b95eb5ddc036db7" providerId="LiveId" clId="{5F7906C7-EE7A-4536-ADAB-D08900C7745A}" dt="2021-11-22T13:41:58.241" v="622" actId="20577"/>
          <ac:spMkLst>
            <pc:docMk/>
            <pc:sldMk cId="0" sldId="259"/>
            <ac:spMk id="18" creationId="{00000000-0000-0000-0000-000000000000}"/>
          </ac:spMkLst>
        </pc:spChg>
        <pc:spChg chg="add del">
          <ac:chgData name="Schahnaz-Isabel Westenberger" userId="1b95eb5ddc036db7" providerId="LiveId" clId="{5F7906C7-EE7A-4536-ADAB-D08900C7745A}" dt="2021-11-21T17:24:50.334" v="302" actId="478"/>
          <ac:spMkLst>
            <pc:docMk/>
            <pc:sldMk cId="0" sldId="259"/>
            <ac:spMk id="23" creationId="{00000000-0000-0000-0000-000000000000}"/>
          </ac:spMkLst>
        </pc:spChg>
        <pc:spChg chg="mod">
          <ac:chgData name="Schahnaz-Isabel Westenberger" userId="1b95eb5ddc036db7" providerId="LiveId" clId="{5F7906C7-EE7A-4536-ADAB-D08900C7745A}" dt="2021-11-21T17:24:50.182" v="301" actId="6549"/>
          <ac:spMkLst>
            <pc:docMk/>
            <pc:sldMk cId="0" sldId="259"/>
            <ac:spMk id="25" creationId="{00000000-0000-0000-0000-000000000000}"/>
          </ac:spMkLst>
        </pc:spChg>
        <pc:grpChg chg="del">
          <ac:chgData name="Schahnaz-Isabel Westenberger" userId="1b95eb5ddc036db7" providerId="LiveId" clId="{5F7906C7-EE7A-4536-ADAB-D08900C7745A}" dt="2021-11-21T17:24:51.750" v="303" actId="478"/>
          <ac:grpSpMkLst>
            <pc:docMk/>
            <pc:sldMk cId="0" sldId="259"/>
            <ac:grpSpMk id="21" creationId="{00000000-0000-0000-0000-000000000000}"/>
          </ac:grpSpMkLst>
        </pc:grpChg>
        <pc:grpChg chg="del">
          <ac:chgData name="Schahnaz-Isabel Westenberger" userId="1b95eb5ddc036db7" providerId="LiveId" clId="{5F7906C7-EE7A-4536-ADAB-D08900C7745A}" dt="2021-11-21T17:24:44.320" v="288" actId="478"/>
          <ac:grpSpMkLst>
            <pc:docMk/>
            <pc:sldMk cId="0" sldId="259"/>
            <ac:grpSpMk id="22" creationId="{00000000-0000-0000-0000-000000000000}"/>
          </ac:grpSpMkLst>
        </pc:grpChg>
      </pc:sldChg>
      <pc:sldChg chg="delSp modSp mod">
        <pc:chgData name="Schahnaz-Isabel Westenberger" userId="1b95eb5ddc036db7" providerId="LiveId" clId="{5F7906C7-EE7A-4536-ADAB-D08900C7745A}" dt="2021-11-21T17:35:57.730" v="606" actId="403"/>
        <pc:sldMkLst>
          <pc:docMk/>
          <pc:sldMk cId="0" sldId="260"/>
        </pc:sldMkLst>
        <pc:spChg chg="mod">
          <ac:chgData name="Schahnaz-Isabel Westenberger" userId="1b95eb5ddc036db7" providerId="LiveId" clId="{5F7906C7-EE7A-4536-ADAB-D08900C7745A}" dt="2021-11-21T17:35:57.730" v="606" actId="403"/>
          <ac:spMkLst>
            <pc:docMk/>
            <pc:sldMk cId="0" sldId="260"/>
            <ac:spMk id="3" creationId="{00000000-0000-0000-0000-000000000000}"/>
          </ac:spMkLst>
        </pc:spChg>
        <pc:spChg chg="mod">
          <ac:chgData name="Schahnaz-Isabel Westenberger" userId="1b95eb5ddc036db7" providerId="LiveId" clId="{5F7906C7-EE7A-4536-ADAB-D08900C7745A}" dt="2021-11-21T17:35:50.325" v="589" actId="1076"/>
          <ac:spMkLst>
            <pc:docMk/>
            <pc:sldMk cId="0" sldId="260"/>
            <ac:spMk id="10" creationId="{00000000-0000-0000-0000-000000000000}"/>
          </ac:spMkLst>
        </pc:spChg>
        <pc:spChg chg="mod">
          <ac:chgData name="Schahnaz-Isabel Westenberger" userId="1b95eb5ddc036db7" providerId="LiveId" clId="{5F7906C7-EE7A-4536-ADAB-D08900C7745A}" dt="2021-11-21T17:35:50.325" v="589" actId="1076"/>
          <ac:spMkLst>
            <pc:docMk/>
            <pc:sldMk cId="0" sldId="260"/>
            <ac:spMk id="17" creationId="{00000000-0000-0000-0000-000000000000}"/>
          </ac:spMkLst>
        </pc:spChg>
        <pc:spChg chg="mod">
          <ac:chgData name="Schahnaz-Isabel Westenberger" userId="1b95eb5ddc036db7" providerId="LiveId" clId="{5F7906C7-EE7A-4536-ADAB-D08900C7745A}" dt="2021-11-21T17:35:50.325" v="589" actId="1076"/>
          <ac:spMkLst>
            <pc:docMk/>
            <pc:sldMk cId="0" sldId="260"/>
            <ac:spMk id="18" creationId="{00000000-0000-0000-0000-000000000000}"/>
          </ac:spMkLst>
        </pc:spChg>
        <pc:grpChg chg="del">
          <ac:chgData name="Schahnaz-Isabel Westenberger" userId="1b95eb5ddc036db7" providerId="LiveId" clId="{5F7906C7-EE7A-4536-ADAB-D08900C7745A}" dt="2021-11-21T17:34:17.276" v="563" actId="478"/>
          <ac:grpSpMkLst>
            <pc:docMk/>
            <pc:sldMk cId="0" sldId="260"/>
            <ac:grpSpMk id="11" creationId="{00000000-0000-0000-0000-000000000000}"/>
          </ac:grpSpMkLst>
        </pc:grpChg>
        <pc:picChg chg="mod">
          <ac:chgData name="Schahnaz-Isabel Westenberger" userId="1b95eb5ddc036db7" providerId="LiveId" clId="{5F7906C7-EE7A-4536-ADAB-D08900C7745A}" dt="2021-11-21T17:26:33.390" v="559" actId="1076"/>
          <ac:picMkLst>
            <pc:docMk/>
            <pc:sldMk cId="0" sldId="260"/>
            <ac:picMk id="2" creationId="{00000000-0000-0000-0000-000000000000}"/>
          </ac:picMkLst>
        </pc:picChg>
      </pc:sldChg>
      <pc:sldChg chg="del mod modShow">
        <pc:chgData name="Schahnaz-Isabel Westenberger" userId="1b95eb5ddc036db7" providerId="LiveId" clId="{5F7906C7-EE7A-4536-ADAB-D08900C7745A}" dt="2021-11-22T13:41:28.713" v="608" actId="47"/>
        <pc:sldMkLst>
          <pc:docMk/>
          <pc:sldMk cId="0" sldId="261"/>
        </pc:sldMkLst>
      </pc:sldChg>
      <pc:sldChg chg="del mod modShow">
        <pc:chgData name="Schahnaz-Isabel Westenberger" userId="1b95eb5ddc036db7" providerId="LiveId" clId="{5F7906C7-EE7A-4536-ADAB-D08900C7745A}" dt="2021-11-22T13:41:30.598" v="609" actId="47"/>
        <pc:sldMkLst>
          <pc:docMk/>
          <pc:sldMk cId="0" sldId="262"/>
        </pc:sldMkLst>
      </pc:sldChg>
      <pc:sldChg chg="del mod modShow">
        <pc:chgData name="Schahnaz-Isabel Westenberger" userId="1b95eb5ddc036db7" providerId="LiveId" clId="{5F7906C7-EE7A-4536-ADAB-D08900C7745A}" dt="2021-11-22T13:41:31.112" v="610" actId="47"/>
        <pc:sldMkLst>
          <pc:docMk/>
          <pc:sldMk cId="0" sldId="263"/>
        </pc:sldMkLst>
      </pc:sldChg>
      <pc:sldChg chg="del mod modShow">
        <pc:chgData name="Schahnaz-Isabel Westenberger" userId="1b95eb5ddc036db7" providerId="LiveId" clId="{5F7906C7-EE7A-4536-ADAB-D08900C7745A}" dt="2021-11-22T13:41:31.458" v="611" actId="47"/>
        <pc:sldMkLst>
          <pc:docMk/>
          <pc:sldMk cId="0" sldId="264"/>
        </pc:sldMkLst>
      </pc:sldChg>
      <pc:sldChg chg="del mod modShow">
        <pc:chgData name="Schahnaz-Isabel Westenberger" userId="1b95eb5ddc036db7" providerId="LiveId" clId="{5F7906C7-EE7A-4536-ADAB-D08900C7745A}" dt="2021-11-22T13:41:31.799" v="612" actId="47"/>
        <pc:sldMkLst>
          <pc:docMk/>
          <pc:sldMk cId="0" sldId="265"/>
        </pc:sldMkLst>
      </pc:sldChg>
      <pc:sldChg chg="del mod modShow">
        <pc:chgData name="Schahnaz-Isabel Westenberger" userId="1b95eb5ddc036db7" providerId="LiveId" clId="{5F7906C7-EE7A-4536-ADAB-D08900C7745A}" dt="2021-11-22T13:41:32.124" v="613" actId="47"/>
        <pc:sldMkLst>
          <pc:docMk/>
          <pc:sldMk cId="0" sldId="266"/>
        </pc:sldMkLst>
      </pc:sldChg>
      <pc:sldChg chg="del mod modShow">
        <pc:chgData name="Schahnaz-Isabel Westenberger" userId="1b95eb5ddc036db7" providerId="LiveId" clId="{5F7906C7-EE7A-4536-ADAB-D08900C7745A}" dt="2021-11-22T13:41:32.508" v="614" actId="47"/>
        <pc:sldMkLst>
          <pc:docMk/>
          <pc:sldMk cId="0" sldId="26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22-Nov-21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22-Nov-21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22-Nov-21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22-Nov-21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22-Nov-21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22-Nov-21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22-Nov-21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22-Nov-21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svg"/><Relationship Id="rId7"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79644" y="-207056"/>
            <a:ext cx="19047287" cy="10701112"/>
          </a:xfrm>
          <a:prstGeom prst="rect">
            <a:avLst/>
          </a:prstGeom>
        </p:spPr>
      </p:pic>
      <p:grpSp>
        <p:nvGrpSpPr>
          <p:cNvPr id="3" name="Group 3"/>
          <p:cNvGrpSpPr/>
          <p:nvPr/>
        </p:nvGrpSpPr>
        <p:grpSpPr>
          <a:xfrm>
            <a:off x="9967770" y="1028700"/>
            <a:ext cx="7291530" cy="3833336"/>
            <a:chOff x="0" y="0"/>
            <a:chExt cx="2905311" cy="1527393"/>
          </a:xfrm>
        </p:grpSpPr>
        <p:sp>
          <p:nvSpPr>
            <p:cNvPr id="4" name="Freeform 4"/>
            <p:cNvSpPr/>
            <p:nvPr/>
          </p:nvSpPr>
          <p:spPr>
            <a:xfrm>
              <a:off x="0" y="0"/>
              <a:ext cx="2905311" cy="1527393"/>
            </a:xfrm>
            <a:custGeom>
              <a:avLst/>
              <a:gdLst/>
              <a:ahLst/>
              <a:cxnLst/>
              <a:rect l="l" t="t" r="r" b="b"/>
              <a:pathLst>
                <a:path w="2905311" h="1527393">
                  <a:moveTo>
                    <a:pt x="2780851" y="1527393"/>
                  </a:moveTo>
                  <a:lnTo>
                    <a:pt x="124460" y="1527393"/>
                  </a:lnTo>
                  <a:cubicBezTo>
                    <a:pt x="55880" y="1527393"/>
                    <a:pt x="0" y="1471513"/>
                    <a:pt x="0" y="1402933"/>
                  </a:cubicBezTo>
                  <a:lnTo>
                    <a:pt x="0" y="124460"/>
                  </a:lnTo>
                  <a:cubicBezTo>
                    <a:pt x="0" y="55880"/>
                    <a:pt x="55880" y="0"/>
                    <a:pt x="124460" y="0"/>
                  </a:cubicBezTo>
                  <a:lnTo>
                    <a:pt x="2780851" y="0"/>
                  </a:lnTo>
                  <a:cubicBezTo>
                    <a:pt x="2849431" y="0"/>
                    <a:pt x="2905311" y="55880"/>
                    <a:pt x="2905311" y="124460"/>
                  </a:cubicBezTo>
                  <a:lnTo>
                    <a:pt x="2905311" y="1402933"/>
                  </a:lnTo>
                  <a:cubicBezTo>
                    <a:pt x="2905311" y="1471513"/>
                    <a:pt x="2849431" y="1527393"/>
                    <a:pt x="2780851" y="1527393"/>
                  </a:cubicBezTo>
                  <a:close/>
                </a:path>
              </a:pathLst>
            </a:custGeom>
            <a:solidFill>
              <a:srgbClr val="FFFFFF">
                <a:alpha val="4706"/>
              </a:srgbClr>
            </a:solidFill>
          </p:spPr>
        </p:sp>
      </p:grpSp>
      <p:grpSp>
        <p:nvGrpSpPr>
          <p:cNvPr id="5" name="Group 5"/>
          <p:cNvGrpSpPr/>
          <p:nvPr/>
        </p:nvGrpSpPr>
        <p:grpSpPr>
          <a:xfrm>
            <a:off x="9967770" y="5447858"/>
            <a:ext cx="7291530" cy="3833336"/>
            <a:chOff x="0" y="0"/>
            <a:chExt cx="2905311" cy="1527393"/>
          </a:xfrm>
        </p:grpSpPr>
        <p:sp>
          <p:nvSpPr>
            <p:cNvPr id="6" name="Freeform 6"/>
            <p:cNvSpPr/>
            <p:nvPr/>
          </p:nvSpPr>
          <p:spPr>
            <a:xfrm>
              <a:off x="0" y="0"/>
              <a:ext cx="2905311" cy="1527393"/>
            </a:xfrm>
            <a:custGeom>
              <a:avLst/>
              <a:gdLst/>
              <a:ahLst/>
              <a:cxnLst/>
              <a:rect l="l" t="t" r="r" b="b"/>
              <a:pathLst>
                <a:path w="2905311" h="1527393">
                  <a:moveTo>
                    <a:pt x="2780851" y="1527393"/>
                  </a:moveTo>
                  <a:lnTo>
                    <a:pt x="124460" y="1527393"/>
                  </a:lnTo>
                  <a:cubicBezTo>
                    <a:pt x="55880" y="1527393"/>
                    <a:pt x="0" y="1471513"/>
                    <a:pt x="0" y="1402933"/>
                  </a:cubicBezTo>
                  <a:lnTo>
                    <a:pt x="0" y="124460"/>
                  </a:lnTo>
                  <a:cubicBezTo>
                    <a:pt x="0" y="55880"/>
                    <a:pt x="55880" y="0"/>
                    <a:pt x="124460" y="0"/>
                  </a:cubicBezTo>
                  <a:lnTo>
                    <a:pt x="2780851" y="0"/>
                  </a:lnTo>
                  <a:cubicBezTo>
                    <a:pt x="2849431" y="0"/>
                    <a:pt x="2905311" y="55880"/>
                    <a:pt x="2905311" y="124460"/>
                  </a:cubicBezTo>
                  <a:lnTo>
                    <a:pt x="2905311" y="1402933"/>
                  </a:lnTo>
                  <a:cubicBezTo>
                    <a:pt x="2905311" y="1471513"/>
                    <a:pt x="2849431" y="1527393"/>
                    <a:pt x="2780851" y="1527393"/>
                  </a:cubicBezTo>
                  <a:close/>
                </a:path>
              </a:pathLst>
            </a:custGeom>
            <a:solidFill>
              <a:srgbClr val="FFFFFF">
                <a:alpha val="4706"/>
              </a:srgbClr>
            </a:solidFill>
          </p:spPr>
        </p:sp>
      </p:grpSp>
      <p:sp>
        <p:nvSpPr>
          <p:cNvPr id="7" name="TextBox 7"/>
          <p:cNvSpPr txBox="1"/>
          <p:nvPr/>
        </p:nvSpPr>
        <p:spPr>
          <a:xfrm>
            <a:off x="1028700" y="1706724"/>
            <a:ext cx="7394169" cy="1229119"/>
          </a:xfrm>
          <a:prstGeom prst="rect">
            <a:avLst/>
          </a:prstGeom>
        </p:spPr>
        <p:txBody>
          <a:bodyPr lIns="0" tIns="0" rIns="0" bIns="0" rtlCol="0" anchor="t">
            <a:spAutoFit/>
          </a:bodyPr>
          <a:lstStyle/>
          <a:p>
            <a:pPr marL="0" lvl="0" indent="0" algn="l">
              <a:lnSpc>
                <a:spcPts val="10199"/>
              </a:lnSpc>
              <a:spcBef>
                <a:spcPct val="0"/>
              </a:spcBef>
            </a:pPr>
            <a:r>
              <a:rPr lang="en-US" sz="8499" u="none" dirty="0">
                <a:solidFill>
                  <a:srgbClr val="FFFFFF"/>
                </a:solidFill>
                <a:latin typeface="Helveticish"/>
              </a:rPr>
              <a:t>Time Tracker</a:t>
            </a:r>
          </a:p>
        </p:txBody>
      </p:sp>
      <p:sp>
        <p:nvSpPr>
          <p:cNvPr id="11" name="TextBox 11"/>
          <p:cNvSpPr txBox="1"/>
          <p:nvPr/>
        </p:nvSpPr>
        <p:spPr>
          <a:xfrm>
            <a:off x="1038225" y="7335951"/>
            <a:ext cx="4328904" cy="526234"/>
          </a:xfrm>
          <a:prstGeom prst="rect">
            <a:avLst/>
          </a:prstGeom>
        </p:spPr>
        <p:txBody>
          <a:bodyPr wrap="square" lIns="0" tIns="0" rIns="0" bIns="0" rtlCol="0" anchor="t">
            <a:spAutoFit/>
          </a:bodyPr>
          <a:lstStyle/>
          <a:p>
            <a:pPr algn="ctr">
              <a:lnSpc>
                <a:spcPts val="4480"/>
              </a:lnSpc>
            </a:pPr>
            <a:endParaRPr lang="en-US" sz="3200" dirty="0">
              <a:solidFill>
                <a:srgbClr val="FFFFFF"/>
              </a:solidFill>
              <a:latin typeface="Helveticish"/>
            </a:endParaRPr>
          </a:p>
        </p:txBody>
      </p:sp>
      <p:sp>
        <p:nvSpPr>
          <p:cNvPr id="13" name="TextBox 13"/>
          <p:cNvSpPr txBox="1"/>
          <p:nvPr/>
        </p:nvSpPr>
        <p:spPr>
          <a:xfrm>
            <a:off x="10799036" y="6312966"/>
            <a:ext cx="5628998" cy="1656992"/>
          </a:xfrm>
          <a:prstGeom prst="rect">
            <a:avLst/>
          </a:prstGeom>
        </p:spPr>
        <p:txBody>
          <a:bodyPr lIns="0" tIns="0" rIns="0" bIns="0" rtlCol="0" anchor="t">
            <a:spAutoFit/>
          </a:bodyPr>
          <a:lstStyle/>
          <a:p>
            <a:pPr>
              <a:lnSpc>
                <a:spcPts val="4480"/>
              </a:lnSpc>
            </a:pPr>
            <a:r>
              <a:rPr lang="en-US" sz="2800" dirty="0">
                <a:solidFill>
                  <a:srgbClr val="FFFFFF"/>
                </a:solidFill>
                <a:latin typeface="Helveticish"/>
              </a:rPr>
              <a:t>Lukas Fink, </a:t>
            </a:r>
          </a:p>
          <a:p>
            <a:pPr>
              <a:lnSpc>
                <a:spcPts val="4480"/>
              </a:lnSpc>
            </a:pPr>
            <a:r>
              <a:rPr lang="en-US" sz="2800" dirty="0">
                <a:solidFill>
                  <a:srgbClr val="FFFFFF"/>
                </a:solidFill>
                <a:latin typeface="Helveticish"/>
              </a:rPr>
              <a:t>David Hahn &amp; </a:t>
            </a:r>
          </a:p>
          <a:p>
            <a:pPr>
              <a:lnSpc>
                <a:spcPts val="4480"/>
              </a:lnSpc>
            </a:pPr>
            <a:r>
              <a:rPr lang="en-US" sz="2800" dirty="0">
                <a:solidFill>
                  <a:srgbClr val="FFFFFF"/>
                </a:solidFill>
                <a:latin typeface="Helveticish"/>
              </a:rPr>
              <a:t>Schahnaz-Isabel Westenberger</a:t>
            </a:r>
          </a:p>
        </p:txBody>
      </p:sp>
      <p:pic>
        <p:nvPicPr>
          <p:cNvPr id="9" name="Graphic 8" descr="Clock outline">
            <a:extLst>
              <a:ext uri="{FF2B5EF4-FFF2-40B4-BE49-F238E27FC236}">
                <a16:creationId xmlns:a16="http://schemas.microsoft.com/office/drawing/2014/main" id="{9428926D-D553-4483-BF06-454444A83DF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127635" y="1459468"/>
            <a:ext cx="2971800" cy="29718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7"/>
          <p:cNvGrpSpPr/>
          <p:nvPr/>
        </p:nvGrpSpPr>
        <p:grpSpPr>
          <a:xfrm>
            <a:off x="1009598" y="949824"/>
            <a:ext cx="16287802" cy="5065802"/>
            <a:chOff x="0" y="-47625"/>
            <a:chExt cx="21717069" cy="6754403"/>
          </a:xfrm>
        </p:grpSpPr>
        <p:sp>
          <p:nvSpPr>
            <p:cNvPr id="18" name="TextBox 18"/>
            <p:cNvSpPr txBox="1"/>
            <p:nvPr/>
          </p:nvSpPr>
          <p:spPr>
            <a:xfrm>
              <a:off x="25469" y="-47625"/>
              <a:ext cx="11265344" cy="2778967"/>
            </a:xfrm>
            <a:prstGeom prst="rect">
              <a:avLst/>
            </a:prstGeom>
          </p:spPr>
          <p:txBody>
            <a:bodyPr lIns="0" tIns="0" rIns="0" bIns="0" rtlCol="0" anchor="t">
              <a:spAutoFit/>
            </a:bodyPr>
            <a:lstStyle/>
            <a:p>
              <a:pPr marL="0" lvl="0" indent="0">
                <a:lnSpc>
                  <a:spcPts val="17280"/>
                </a:lnSpc>
                <a:spcBef>
                  <a:spcPct val="0"/>
                </a:spcBef>
              </a:pPr>
              <a:r>
                <a:rPr lang="en-US" sz="14400" u="none" dirty="0" err="1">
                  <a:solidFill>
                    <a:srgbClr val="5B54E6"/>
                  </a:solidFill>
                  <a:latin typeface="Helveticish"/>
                </a:rPr>
                <a:t>Ziel</a:t>
              </a:r>
              <a:endParaRPr lang="en-US" sz="14400" u="none" dirty="0">
                <a:solidFill>
                  <a:srgbClr val="5B54E6"/>
                </a:solidFill>
                <a:latin typeface="Helveticish"/>
              </a:endParaRPr>
            </a:p>
          </p:txBody>
        </p:sp>
        <p:sp>
          <p:nvSpPr>
            <p:cNvPr id="19" name="TextBox 19"/>
            <p:cNvSpPr txBox="1"/>
            <p:nvPr/>
          </p:nvSpPr>
          <p:spPr>
            <a:xfrm>
              <a:off x="0" y="4428974"/>
              <a:ext cx="21717069" cy="2277804"/>
            </a:xfrm>
            <a:prstGeom prst="rect">
              <a:avLst/>
            </a:prstGeom>
          </p:spPr>
          <p:txBody>
            <a:bodyPr wrap="square" lIns="0" tIns="0" rIns="0" bIns="0" rtlCol="0" anchor="t">
              <a:spAutoFit/>
            </a:bodyPr>
            <a:lstStyle/>
            <a:p>
              <a:pPr algn="l">
                <a:lnSpc>
                  <a:spcPts val="4500"/>
                </a:lnSpc>
              </a:pPr>
              <a:r>
                <a:rPr lang="de-DE" sz="3200" dirty="0"/>
                <a:t>Die Firma X möchte ein Programm zum Tracken der Arbeitszeit ihrer Mitarbeiter. Diese sollen dort in der Lage sein, Tasks hinzufügen und Zeiten darauf zu buchen. Die Zeiten sollen sich mit einem Online Service synchronisieren, damit diese online gespeichert und abgerufen werden können.</a:t>
              </a:r>
              <a:endParaRPr lang="en-US" sz="3000" u="none" dirty="0">
                <a:solidFill>
                  <a:srgbClr val="121212"/>
                </a:solidFill>
                <a:latin typeface="Titillium Web Regular"/>
              </a:endParaRPr>
            </a:p>
          </p:txBody>
        </p:sp>
        <p:sp>
          <p:nvSpPr>
            <p:cNvPr id="20" name="TextBox 20"/>
            <p:cNvSpPr txBox="1"/>
            <p:nvPr/>
          </p:nvSpPr>
          <p:spPr>
            <a:xfrm>
              <a:off x="0" y="3438538"/>
              <a:ext cx="8466271" cy="779700"/>
            </a:xfrm>
            <a:prstGeom prst="rect">
              <a:avLst/>
            </a:prstGeom>
          </p:spPr>
          <p:txBody>
            <a:bodyPr lIns="0" tIns="0" rIns="0" bIns="0" rtlCol="0" anchor="t">
              <a:spAutoFit/>
            </a:bodyPr>
            <a:lstStyle/>
            <a:p>
              <a:pPr marL="0" lvl="0" indent="0" algn="l">
                <a:lnSpc>
                  <a:spcPts val="4799"/>
                </a:lnSpc>
                <a:spcBef>
                  <a:spcPct val="0"/>
                </a:spcBef>
              </a:pPr>
              <a:r>
                <a:rPr lang="en-US" sz="3199" u="none" dirty="0" err="1">
                  <a:solidFill>
                    <a:srgbClr val="121212"/>
                  </a:solidFill>
                  <a:latin typeface="Titillium Web Regular Bold"/>
                </a:rPr>
                <a:t>Zeiterfassungssoftware</a:t>
              </a:r>
              <a:endParaRPr lang="en-US" sz="3199" u="none" dirty="0">
                <a:solidFill>
                  <a:srgbClr val="121212"/>
                </a:solidFill>
                <a:latin typeface="Titillium Web Regular Bold"/>
              </a:endParaRPr>
            </a:p>
          </p:txBody>
        </p:sp>
      </p:grpSp>
      <p:sp>
        <p:nvSpPr>
          <p:cNvPr id="24" name="AutoShape 24"/>
          <p:cNvSpPr/>
          <p:nvPr/>
        </p:nvSpPr>
        <p:spPr>
          <a:xfrm>
            <a:off x="1028700" y="7519988"/>
            <a:ext cx="16230600" cy="0"/>
          </a:xfrm>
          <a:prstGeom prst="line">
            <a:avLst/>
          </a:prstGeom>
          <a:ln w="9525" cap="rnd">
            <a:solidFill>
              <a:srgbClr val="121212">
                <a:alpha val="49804"/>
              </a:srgbClr>
            </a:solidFill>
            <a:prstDash val="solid"/>
            <a:headEnd type="none" w="sm" len="sm"/>
            <a:tailEnd type="none" w="sm" len="sm"/>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47680" y="-207056"/>
            <a:ext cx="19047287" cy="10701112"/>
          </a:xfrm>
          <a:prstGeom prst="rect">
            <a:avLst/>
          </a:prstGeom>
        </p:spPr>
      </p:pic>
      <p:grpSp>
        <p:nvGrpSpPr>
          <p:cNvPr id="3" name="Group 3"/>
          <p:cNvGrpSpPr/>
          <p:nvPr/>
        </p:nvGrpSpPr>
        <p:grpSpPr>
          <a:xfrm>
            <a:off x="11970123" y="0"/>
            <a:ext cx="6317877" cy="10287000"/>
            <a:chOff x="0" y="0"/>
            <a:chExt cx="8423837" cy="13716000"/>
          </a:xfrm>
        </p:grpSpPr>
        <p:pic>
          <p:nvPicPr>
            <p:cNvPr id="4" name="Picture 4" descr="Wristwatch face"/>
            <p:cNvPicPr>
              <a:picLocks noChangeAspect="1"/>
            </p:cNvPicPr>
            <p:nvPr/>
          </p:nvPicPr>
          <p:blipFill>
            <a:blip r:embed="rId4">
              <a:extLst>
                <a:ext uri="{28A0092B-C50C-407E-A947-70E740481C1C}">
                  <a14:useLocalDpi xmlns:a14="http://schemas.microsoft.com/office/drawing/2010/main" val="0"/>
                </a:ext>
              </a:extLst>
            </a:blip>
            <a:srcRect l="29533" r="29533"/>
            <a:stretch/>
          </p:blipFill>
          <p:spPr>
            <a:xfrm>
              <a:off x="0" y="0"/>
              <a:ext cx="8423837" cy="13716000"/>
            </a:xfrm>
            <a:prstGeom prst="rect">
              <a:avLst/>
            </a:prstGeom>
          </p:spPr>
        </p:pic>
      </p:grpSp>
      <p:sp>
        <p:nvSpPr>
          <p:cNvPr id="11" name="TextBox 11"/>
          <p:cNvSpPr txBox="1"/>
          <p:nvPr/>
        </p:nvSpPr>
        <p:spPr>
          <a:xfrm>
            <a:off x="1028700" y="1000125"/>
            <a:ext cx="9344429" cy="1229119"/>
          </a:xfrm>
          <a:prstGeom prst="rect">
            <a:avLst/>
          </a:prstGeom>
        </p:spPr>
        <p:txBody>
          <a:bodyPr lIns="0" tIns="0" rIns="0" bIns="0" rtlCol="0" anchor="t">
            <a:spAutoFit/>
          </a:bodyPr>
          <a:lstStyle/>
          <a:p>
            <a:pPr marL="0" lvl="0" indent="0">
              <a:lnSpc>
                <a:spcPts val="10199"/>
              </a:lnSpc>
              <a:spcBef>
                <a:spcPct val="0"/>
              </a:spcBef>
            </a:pPr>
            <a:r>
              <a:rPr lang="en-US" sz="8499" u="none" dirty="0" err="1">
                <a:solidFill>
                  <a:srgbClr val="FFFFFF"/>
                </a:solidFill>
                <a:latin typeface="Helveticish"/>
              </a:rPr>
              <a:t>Unsere</a:t>
            </a:r>
            <a:r>
              <a:rPr lang="en-US" sz="8499" u="none" dirty="0">
                <a:solidFill>
                  <a:srgbClr val="FFFFFF"/>
                </a:solidFill>
                <a:latin typeface="Helveticish"/>
              </a:rPr>
              <a:t> Idee</a:t>
            </a:r>
          </a:p>
        </p:txBody>
      </p:sp>
      <p:grpSp>
        <p:nvGrpSpPr>
          <p:cNvPr id="12" name="Group 12"/>
          <p:cNvGrpSpPr/>
          <p:nvPr/>
        </p:nvGrpSpPr>
        <p:grpSpPr>
          <a:xfrm>
            <a:off x="1020486" y="5734313"/>
            <a:ext cx="816475" cy="816475"/>
            <a:chOff x="0" y="0"/>
            <a:chExt cx="1088634" cy="1088634"/>
          </a:xfrm>
        </p:grpSpPr>
        <p:grpSp>
          <p:nvGrpSpPr>
            <p:cNvPr id="13" name="Group 13"/>
            <p:cNvGrpSpPr>
              <a:grpSpLocks noChangeAspect="1"/>
            </p:cNvGrpSpPr>
            <p:nvPr/>
          </p:nvGrpSpPr>
          <p:grpSpPr>
            <a:xfrm>
              <a:off x="0" y="0"/>
              <a:ext cx="1088634" cy="1088634"/>
              <a:chOff x="0" y="0"/>
              <a:chExt cx="6355080" cy="6355080"/>
            </a:xfrm>
          </p:grpSpPr>
          <p:sp>
            <p:nvSpPr>
              <p:cNvPr id="14" name="Freeform 14"/>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sp>
        </p:grpSp>
        <p:sp>
          <p:nvSpPr>
            <p:cNvPr id="15" name="TextBox 15"/>
            <p:cNvSpPr txBox="1"/>
            <p:nvPr/>
          </p:nvSpPr>
          <p:spPr>
            <a:xfrm>
              <a:off x="210530" y="244597"/>
              <a:ext cx="667573" cy="510539"/>
            </a:xfrm>
            <a:prstGeom prst="rect">
              <a:avLst/>
            </a:prstGeom>
          </p:spPr>
          <p:txBody>
            <a:bodyPr lIns="0" tIns="0" rIns="0" bIns="0" rtlCol="0" anchor="t">
              <a:spAutoFit/>
            </a:bodyPr>
            <a:lstStyle/>
            <a:p>
              <a:pPr algn="ctr">
                <a:lnSpc>
                  <a:spcPts val="3300"/>
                </a:lnSpc>
              </a:pPr>
              <a:r>
                <a:rPr lang="en-US" sz="2200">
                  <a:solidFill>
                    <a:srgbClr val="FFFFFF"/>
                  </a:solidFill>
                  <a:latin typeface="Titillium Web Regular"/>
                </a:rPr>
                <a:t>01</a:t>
              </a:r>
            </a:p>
          </p:txBody>
        </p:sp>
      </p:grpSp>
      <p:sp>
        <p:nvSpPr>
          <p:cNvPr id="16" name="TextBox 16"/>
          <p:cNvSpPr txBox="1"/>
          <p:nvPr/>
        </p:nvSpPr>
        <p:spPr>
          <a:xfrm>
            <a:off x="2272220" y="5818701"/>
            <a:ext cx="7555553" cy="552450"/>
          </a:xfrm>
          <a:prstGeom prst="rect">
            <a:avLst/>
          </a:prstGeom>
        </p:spPr>
        <p:txBody>
          <a:bodyPr lIns="0" tIns="0" rIns="0" bIns="0" rtlCol="0" anchor="t">
            <a:spAutoFit/>
          </a:bodyPr>
          <a:lstStyle/>
          <a:p>
            <a:pPr>
              <a:lnSpc>
                <a:spcPts val="4500"/>
              </a:lnSpc>
            </a:pPr>
            <a:r>
              <a:rPr lang="en-US" sz="3000" dirty="0">
                <a:solidFill>
                  <a:srgbClr val="FFFFFF"/>
                </a:solidFill>
                <a:latin typeface="Titillium Web Regular"/>
              </a:rPr>
              <a:t>Zeit </a:t>
            </a:r>
            <a:r>
              <a:rPr lang="en-US" sz="3000" dirty="0" err="1">
                <a:solidFill>
                  <a:srgbClr val="FFFFFF"/>
                </a:solidFill>
                <a:latin typeface="Titillium Web Regular"/>
              </a:rPr>
              <a:t>buchen</a:t>
            </a:r>
            <a:endParaRPr lang="en-US" sz="3000" u="none" dirty="0">
              <a:solidFill>
                <a:srgbClr val="FFFFFF"/>
              </a:solidFill>
              <a:latin typeface="Titillium Web Regular"/>
            </a:endParaRPr>
          </a:p>
        </p:txBody>
      </p:sp>
      <p:grpSp>
        <p:nvGrpSpPr>
          <p:cNvPr id="17" name="Group 17"/>
          <p:cNvGrpSpPr/>
          <p:nvPr/>
        </p:nvGrpSpPr>
        <p:grpSpPr>
          <a:xfrm>
            <a:off x="1020486" y="7088069"/>
            <a:ext cx="816475" cy="816475"/>
            <a:chOff x="0" y="0"/>
            <a:chExt cx="1088634" cy="1088634"/>
          </a:xfrm>
        </p:grpSpPr>
        <p:grpSp>
          <p:nvGrpSpPr>
            <p:cNvPr id="18" name="Group 18"/>
            <p:cNvGrpSpPr>
              <a:grpSpLocks noChangeAspect="1"/>
            </p:cNvGrpSpPr>
            <p:nvPr/>
          </p:nvGrpSpPr>
          <p:grpSpPr>
            <a:xfrm>
              <a:off x="0" y="0"/>
              <a:ext cx="1088634" cy="1088634"/>
              <a:chOff x="0" y="0"/>
              <a:chExt cx="6355080" cy="6355080"/>
            </a:xfrm>
          </p:grpSpPr>
          <p:sp>
            <p:nvSpPr>
              <p:cNvPr id="19" name="Freeform 19"/>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sp>
        </p:grpSp>
        <p:sp>
          <p:nvSpPr>
            <p:cNvPr id="20" name="TextBox 20"/>
            <p:cNvSpPr txBox="1"/>
            <p:nvPr/>
          </p:nvSpPr>
          <p:spPr>
            <a:xfrm>
              <a:off x="210530" y="244597"/>
              <a:ext cx="667573" cy="510539"/>
            </a:xfrm>
            <a:prstGeom prst="rect">
              <a:avLst/>
            </a:prstGeom>
          </p:spPr>
          <p:txBody>
            <a:bodyPr lIns="0" tIns="0" rIns="0" bIns="0" rtlCol="0" anchor="t">
              <a:spAutoFit/>
            </a:bodyPr>
            <a:lstStyle/>
            <a:p>
              <a:pPr algn="ctr">
                <a:lnSpc>
                  <a:spcPts val="3300"/>
                </a:lnSpc>
              </a:pPr>
              <a:r>
                <a:rPr lang="en-US" sz="2200">
                  <a:solidFill>
                    <a:srgbClr val="FFFFFF"/>
                  </a:solidFill>
                  <a:latin typeface="Titillium Web Regular"/>
                </a:rPr>
                <a:t>02</a:t>
              </a:r>
            </a:p>
          </p:txBody>
        </p:sp>
      </p:grpSp>
      <p:sp>
        <p:nvSpPr>
          <p:cNvPr id="21" name="TextBox 21"/>
          <p:cNvSpPr txBox="1"/>
          <p:nvPr/>
        </p:nvSpPr>
        <p:spPr>
          <a:xfrm>
            <a:off x="2272220" y="7172457"/>
            <a:ext cx="7555553" cy="552450"/>
          </a:xfrm>
          <a:prstGeom prst="rect">
            <a:avLst/>
          </a:prstGeom>
        </p:spPr>
        <p:txBody>
          <a:bodyPr lIns="0" tIns="0" rIns="0" bIns="0" rtlCol="0" anchor="t">
            <a:spAutoFit/>
          </a:bodyPr>
          <a:lstStyle/>
          <a:p>
            <a:pPr>
              <a:lnSpc>
                <a:spcPts val="4500"/>
              </a:lnSpc>
            </a:pPr>
            <a:r>
              <a:rPr lang="en-US" sz="3000" u="none" dirty="0">
                <a:solidFill>
                  <a:srgbClr val="FFFFFF"/>
                </a:solidFill>
                <a:latin typeface="Titillium Web Regular"/>
              </a:rPr>
              <a:t>Tasks </a:t>
            </a:r>
            <a:r>
              <a:rPr lang="en-US" sz="3000" u="none" dirty="0" err="1">
                <a:solidFill>
                  <a:srgbClr val="FFFFFF"/>
                </a:solidFill>
                <a:latin typeface="Titillium Web Regular"/>
              </a:rPr>
              <a:t>einfügen</a:t>
            </a:r>
            <a:endParaRPr lang="en-US" sz="3000" u="none" dirty="0">
              <a:solidFill>
                <a:srgbClr val="FFFFFF"/>
              </a:solidFill>
              <a:latin typeface="Titillium Web Regular"/>
            </a:endParaRPr>
          </a:p>
        </p:txBody>
      </p:sp>
      <p:sp>
        <p:nvSpPr>
          <p:cNvPr id="22" name="TextBox 22"/>
          <p:cNvSpPr txBox="1"/>
          <p:nvPr/>
        </p:nvSpPr>
        <p:spPr>
          <a:xfrm>
            <a:off x="2280434" y="8526212"/>
            <a:ext cx="7555553" cy="552450"/>
          </a:xfrm>
          <a:prstGeom prst="rect">
            <a:avLst/>
          </a:prstGeom>
        </p:spPr>
        <p:txBody>
          <a:bodyPr lIns="0" tIns="0" rIns="0" bIns="0" rtlCol="0" anchor="t">
            <a:spAutoFit/>
          </a:bodyPr>
          <a:lstStyle/>
          <a:p>
            <a:pPr>
              <a:lnSpc>
                <a:spcPts val="4500"/>
              </a:lnSpc>
            </a:pPr>
            <a:r>
              <a:rPr lang="en-US" sz="3000" u="none" dirty="0">
                <a:solidFill>
                  <a:srgbClr val="FFFFFF"/>
                </a:solidFill>
                <a:latin typeface="Titillium Web Regular"/>
              </a:rPr>
              <a:t>Online Sync</a:t>
            </a:r>
          </a:p>
        </p:txBody>
      </p:sp>
      <p:grpSp>
        <p:nvGrpSpPr>
          <p:cNvPr id="23" name="Group 23"/>
          <p:cNvGrpSpPr/>
          <p:nvPr/>
        </p:nvGrpSpPr>
        <p:grpSpPr>
          <a:xfrm>
            <a:off x="1028700" y="8441825"/>
            <a:ext cx="816475" cy="816475"/>
            <a:chOff x="0" y="0"/>
            <a:chExt cx="1088634" cy="1088634"/>
          </a:xfrm>
        </p:grpSpPr>
        <p:grpSp>
          <p:nvGrpSpPr>
            <p:cNvPr id="24" name="Group 24"/>
            <p:cNvGrpSpPr>
              <a:grpSpLocks noChangeAspect="1"/>
            </p:cNvGrpSpPr>
            <p:nvPr/>
          </p:nvGrpSpPr>
          <p:grpSpPr>
            <a:xfrm>
              <a:off x="0" y="0"/>
              <a:ext cx="1088634" cy="1088634"/>
              <a:chOff x="0" y="0"/>
              <a:chExt cx="6355080" cy="6355080"/>
            </a:xfrm>
          </p:grpSpPr>
          <p:sp>
            <p:nvSpPr>
              <p:cNvPr id="25" name="Freeform 25"/>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sp>
        </p:grpSp>
        <p:sp>
          <p:nvSpPr>
            <p:cNvPr id="26" name="TextBox 26"/>
            <p:cNvSpPr txBox="1"/>
            <p:nvPr/>
          </p:nvSpPr>
          <p:spPr>
            <a:xfrm>
              <a:off x="210529" y="244597"/>
              <a:ext cx="667572" cy="536044"/>
            </a:xfrm>
            <a:prstGeom prst="rect">
              <a:avLst/>
            </a:prstGeom>
          </p:spPr>
          <p:txBody>
            <a:bodyPr lIns="0" tIns="0" rIns="0" bIns="0" rtlCol="0" anchor="t">
              <a:spAutoFit/>
            </a:bodyPr>
            <a:lstStyle/>
            <a:p>
              <a:pPr algn="ctr">
                <a:lnSpc>
                  <a:spcPts val="3300"/>
                </a:lnSpc>
              </a:pPr>
              <a:r>
                <a:rPr lang="en-US" sz="2200" dirty="0">
                  <a:solidFill>
                    <a:srgbClr val="FFFFFF"/>
                  </a:solidFill>
                  <a:latin typeface="Titillium Web Regular"/>
                </a:rPr>
                <a:t>03</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788480" y="990600"/>
            <a:ext cx="10508920" cy="1128514"/>
          </a:xfrm>
          <a:prstGeom prst="rect">
            <a:avLst/>
          </a:prstGeom>
        </p:spPr>
        <p:txBody>
          <a:bodyPr wrap="square" lIns="0" tIns="0" rIns="0" bIns="0" rtlCol="0" anchor="t">
            <a:spAutoFit/>
          </a:bodyPr>
          <a:lstStyle/>
          <a:p>
            <a:pPr marL="0" lvl="0" indent="0">
              <a:lnSpc>
                <a:spcPts val="8849"/>
              </a:lnSpc>
              <a:spcBef>
                <a:spcPct val="0"/>
              </a:spcBef>
            </a:pPr>
            <a:r>
              <a:rPr lang="en-US" sz="7374" u="none" dirty="0" err="1">
                <a:solidFill>
                  <a:srgbClr val="5B54E6"/>
                </a:solidFill>
                <a:latin typeface="Helveticish"/>
              </a:rPr>
              <a:t>Zusätzliche</a:t>
            </a:r>
            <a:r>
              <a:rPr lang="en-US" sz="7374" u="none" dirty="0">
                <a:solidFill>
                  <a:srgbClr val="5B54E6"/>
                </a:solidFill>
                <a:latin typeface="Helveticish"/>
              </a:rPr>
              <a:t> </a:t>
            </a:r>
            <a:r>
              <a:rPr lang="en-US" sz="7374" u="none" dirty="0" err="1">
                <a:solidFill>
                  <a:srgbClr val="5B54E6"/>
                </a:solidFill>
                <a:latin typeface="Helveticish"/>
              </a:rPr>
              <a:t>Funktionen</a:t>
            </a:r>
            <a:endParaRPr lang="en-US" sz="7374" u="none" dirty="0">
              <a:solidFill>
                <a:srgbClr val="5B54E6"/>
              </a:solidFill>
              <a:latin typeface="Helveticish"/>
            </a:endParaRPr>
          </a:p>
        </p:txBody>
      </p:sp>
      <p:sp>
        <p:nvSpPr>
          <p:cNvPr id="3" name="TextBox 3"/>
          <p:cNvSpPr txBox="1"/>
          <p:nvPr/>
        </p:nvSpPr>
        <p:spPr>
          <a:xfrm>
            <a:off x="6769378" y="2693642"/>
            <a:ext cx="9191296" cy="552450"/>
          </a:xfrm>
          <a:prstGeom prst="rect">
            <a:avLst/>
          </a:prstGeom>
        </p:spPr>
        <p:txBody>
          <a:bodyPr lIns="0" tIns="0" rIns="0" bIns="0" rtlCol="0" anchor="t">
            <a:spAutoFit/>
          </a:bodyPr>
          <a:lstStyle/>
          <a:p>
            <a:pPr>
              <a:lnSpc>
                <a:spcPts val="4500"/>
              </a:lnSpc>
            </a:pPr>
            <a:endParaRPr lang="en-US" sz="3000" u="none" dirty="0">
              <a:solidFill>
                <a:srgbClr val="121212"/>
              </a:solidFill>
              <a:latin typeface="Titillium Web Regular"/>
            </a:endParaRPr>
          </a:p>
        </p:txBody>
      </p:sp>
      <p:sp>
        <p:nvSpPr>
          <p:cNvPr id="4" name="TextBox 4"/>
          <p:cNvSpPr txBox="1"/>
          <p:nvPr/>
        </p:nvSpPr>
        <p:spPr>
          <a:xfrm>
            <a:off x="8686823" y="5582881"/>
            <a:ext cx="8572477" cy="552450"/>
          </a:xfrm>
          <a:prstGeom prst="rect">
            <a:avLst/>
          </a:prstGeom>
        </p:spPr>
        <p:txBody>
          <a:bodyPr lIns="0" tIns="0" rIns="0" bIns="0" rtlCol="0" anchor="t">
            <a:spAutoFit/>
          </a:bodyPr>
          <a:lstStyle/>
          <a:p>
            <a:pPr>
              <a:lnSpc>
                <a:spcPts val="4500"/>
              </a:lnSpc>
            </a:pPr>
            <a:r>
              <a:rPr lang="en-US" sz="3000" dirty="0" err="1">
                <a:solidFill>
                  <a:srgbClr val="121212"/>
                </a:solidFill>
                <a:latin typeface="Titillium Web Regular"/>
              </a:rPr>
              <a:t>Auswertung</a:t>
            </a:r>
            <a:r>
              <a:rPr lang="en-US" sz="3000" dirty="0">
                <a:solidFill>
                  <a:srgbClr val="121212"/>
                </a:solidFill>
                <a:latin typeface="Titillium Web Regular"/>
              </a:rPr>
              <a:t> der </a:t>
            </a:r>
            <a:r>
              <a:rPr lang="en-US" sz="3000" dirty="0" err="1">
                <a:solidFill>
                  <a:srgbClr val="121212"/>
                </a:solidFill>
                <a:latin typeface="Titillium Web Regular"/>
              </a:rPr>
              <a:t>Zeiten</a:t>
            </a:r>
            <a:r>
              <a:rPr lang="en-US" sz="3000" dirty="0">
                <a:solidFill>
                  <a:srgbClr val="121212"/>
                </a:solidFill>
                <a:latin typeface="Titillium Web Regular"/>
              </a:rPr>
              <a:t> </a:t>
            </a:r>
            <a:r>
              <a:rPr lang="en-US" sz="3000" dirty="0" err="1">
                <a:solidFill>
                  <a:srgbClr val="121212"/>
                </a:solidFill>
                <a:latin typeface="Titillium Web Regular"/>
              </a:rPr>
              <a:t>im</a:t>
            </a:r>
            <a:r>
              <a:rPr lang="en-US" sz="3000" dirty="0">
                <a:solidFill>
                  <a:srgbClr val="121212"/>
                </a:solidFill>
                <a:latin typeface="Titillium Web Regular"/>
              </a:rPr>
              <a:t> Tool</a:t>
            </a:r>
            <a:endParaRPr lang="en-US" sz="3000" u="none" dirty="0">
              <a:solidFill>
                <a:srgbClr val="121212"/>
              </a:solidFill>
              <a:latin typeface="Titillium Web Regular"/>
            </a:endParaRPr>
          </a:p>
        </p:txBody>
      </p:sp>
      <p:grpSp>
        <p:nvGrpSpPr>
          <p:cNvPr id="5" name="Group 5"/>
          <p:cNvGrpSpPr/>
          <p:nvPr/>
        </p:nvGrpSpPr>
        <p:grpSpPr>
          <a:xfrm>
            <a:off x="6788480" y="5394278"/>
            <a:ext cx="1024906" cy="1024906"/>
            <a:chOff x="0" y="0"/>
            <a:chExt cx="1366541" cy="1366541"/>
          </a:xfrm>
        </p:grpSpPr>
        <p:grpSp>
          <p:nvGrpSpPr>
            <p:cNvPr id="6" name="Group 6"/>
            <p:cNvGrpSpPr/>
            <p:nvPr/>
          </p:nvGrpSpPr>
          <p:grpSpPr>
            <a:xfrm>
              <a:off x="0" y="0"/>
              <a:ext cx="1366541" cy="1366541"/>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5B54E6"/>
              </a:solidFill>
            </p:spPr>
          </p:sp>
        </p:grpSp>
        <p:sp>
          <p:nvSpPr>
            <p:cNvPr id="8" name="TextBox 8"/>
            <p:cNvSpPr txBox="1"/>
            <p:nvPr/>
          </p:nvSpPr>
          <p:spPr>
            <a:xfrm>
              <a:off x="349484" y="383551"/>
              <a:ext cx="667573" cy="536044"/>
            </a:xfrm>
            <a:prstGeom prst="rect">
              <a:avLst/>
            </a:prstGeom>
          </p:spPr>
          <p:txBody>
            <a:bodyPr lIns="0" tIns="0" rIns="0" bIns="0" rtlCol="0" anchor="t">
              <a:spAutoFit/>
            </a:bodyPr>
            <a:lstStyle/>
            <a:p>
              <a:pPr algn="ctr">
                <a:lnSpc>
                  <a:spcPts val="3300"/>
                </a:lnSpc>
              </a:pPr>
              <a:r>
                <a:rPr lang="en-US" sz="2200" dirty="0">
                  <a:solidFill>
                    <a:srgbClr val="FFFFFF"/>
                  </a:solidFill>
                  <a:latin typeface="Titillium Web Regular"/>
                </a:rPr>
                <a:t>04</a:t>
              </a:r>
            </a:p>
          </p:txBody>
        </p:sp>
      </p:grpSp>
      <p:sp>
        <p:nvSpPr>
          <p:cNvPr id="9" name="TextBox 9"/>
          <p:cNvSpPr txBox="1"/>
          <p:nvPr/>
        </p:nvSpPr>
        <p:spPr>
          <a:xfrm>
            <a:off x="8686823" y="7002439"/>
            <a:ext cx="8572477" cy="552450"/>
          </a:xfrm>
          <a:prstGeom prst="rect">
            <a:avLst/>
          </a:prstGeom>
        </p:spPr>
        <p:txBody>
          <a:bodyPr lIns="0" tIns="0" rIns="0" bIns="0" rtlCol="0" anchor="t">
            <a:spAutoFit/>
          </a:bodyPr>
          <a:lstStyle/>
          <a:p>
            <a:pPr>
              <a:lnSpc>
                <a:spcPts val="4500"/>
              </a:lnSpc>
            </a:pPr>
            <a:r>
              <a:rPr lang="en-US" sz="3000" u="none" dirty="0">
                <a:solidFill>
                  <a:srgbClr val="121212"/>
                </a:solidFill>
                <a:latin typeface="Titillium Web Regular"/>
              </a:rPr>
              <a:t>Export der </a:t>
            </a:r>
            <a:r>
              <a:rPr lang="en-US" sz="3000" u="none" dirty="0" err="1">
                <a:solidFill>
                  <a:srgbClr val="121212"/>
                </a:solidFill>
                <a:latin typeface="Titillium Web Regular"/>
              </a:rPr>
              <a:t>Daten</a:t>
            </a:r>
            <a:endParaRPr lang="en-US" sz="3000" u="none" dirty="0">
              <a:solidFill>
                <a:srgbClr val="121212"/>
              </a:solidFill>
              <a:latin typeface="Titillium Web Regular"/>
            </a:endParaRPr>
          </a:p>
        </p:txBody>
      </p:sp>
      <p:grpSp>
        <p:nvGrpSpPr>
          <p:cNvPr id="10" name="Group 10"/>
          <p:cNvGrpSpPr/>
          <p:nvPr/>
        </p:nvGrpSpPr>
        <p:grpSpPr>
          <a:xfrm>
            <a:off x="6788480" y="6813836"/>
            <a:ext cx="1024906" cy="1024906"/>
            <a:chOff x="0" y="0"/>
            <a:chExt cx="1366541" cy="1366541"/>
          </a:xfrm>
        </p:grpSpPr>
        <p:grpSp>
          <p:nvGrpSpPr>
            <p:cNvPr id="11" name="Group 11"/>
            <p:cNvGrpSpPr/>
            <p:nvPr/>
          </p:nvGrpSpPr>
          <p:grpSpPr>
            <a:xfrm>
              <a:off x="0" y="0"/>
              <a:ext cx="1366541" cy="1366541"/>
              <a:chOff x="0" y="0"/>
              <a:chExt cx="6350000" cy="6350000"/>
            </a:xfrm>
          </p:grpSpPr>
          <p:sp>
            <p:nvSpPr>
              <p:cNvPr id="12" name="Freeform 1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5B54E6"/>
              </a:solidFill>
            </p:spPr>
          </p:sp>
        </p:grpSp>
        <p:sp>
          <p:nvSpPr>
            <p:cNvPr id="13" name="TextBox 13"/>
            <p:cNvSpPr txBox="1"/>
            <p:nvPr/>
          </p:nvSpPr>
          <p:spPr>
            <a:xfrm>
              <a:off x="349484" y="383551"/>
              <a:ext cx="667573" cy="536044"/>
            </a:xfrm>
            <a:prstGeom prst="rect">
              <a:avLst/>
            </a:prstGeom>
          </p:spPr>
          <p:txBody>
            <a:bodyPr lIns="0" tIns="0" rIns="0" bIns="0" rtlCol="0" anchor="t">
              <a:spAutoFit/>
            </a:bodyPr>
            <a:lstStyle/>
            <a:p>
              <a:pPr algn="ctr">
                <a:lnSpc>
                  <a:spcPts val="3300"/>
                </a:lnSpc>
              </a:pPr>
              <a:r>
                <a:rPr lang="en-US" sz="2200" dirty="0">
                  <a:solidFill>
                    <a:srgbClr val="FFFFFF"/>
                  </a:solidFill>
                  <a:latin typeface="Titillium Web Regular"/>
                </a:rPr>
                <a:t>05</a:t>
              </a:r>
            </a:p>
          </p:txBody>
        </p:sp>
      </p:grpSp>
      <p:sp>
        <p:nvSpPr>
          <p:cNvPr id="14" name="TextBox 14"/>
          <p:cNvSpPr txBox="1"/>
          <p:nvPr/>
        </p:nvSpPr>
        <p:spPr>
          <a:xfrm>
            <a:off x="8686823" y="8421997"/>
            <a:ext cx="8572477" cy="552450"/>
          </a:xfrm>
          <a:prstGeom prst="rect">
            <a:avLst/>
          </a:prstGeom>
        </p:spPr>
        <p:txBody>
          <a:bodyPr lIns="0" tIns="0" rIns="0" bIns="0" rtlCol="0" anchor="t">
            <a:spAutoFit/>
          </a:bodyPr>
          <a:lstStyle/>
          <a:p>
            <a:pPr>
              <a:lnSpc>
                <a:spcPts val="4500"/>
              </a:lnSpc>
            </a:pPr>
            <a:r>
              <a:rPr lang="en-US" sz="3000" u="none" dirty="0" err="1">
                <a:solidFill>
                  <a:srgbClr val="121212"/>
                </a:solidFill>
                <a:latin typeface="Titillium Web Regular"/>
              </a:rPr>
              <a:t>Vorgesetzte</a:t>
            </a:r>
            <a:r>
              <a:rPr lang="en-US" sz="3000" u="none" dirty="0">
                <a:solidFill>
                  <a:srgbClr val="121212"/>
                </a:solidFill>
                <a:latin typeface="Titillium Web Regular"/>
              </a:rPr>
              <a:t> </a:t>
            </a:r>
            <a:r>
              <a:rPr lang="en-US" sz="3000" u="none" dirty="0" err="1">
                <a:solidFill>
                  <a:srgbClr val="121212"/>
                </a:solidFill>
                <a:latin typeface="Titillium Web Regular"/>
              </a:rPr>
              <a:t>sehen</a:t>
            </a:r>
            <a:r>
              <a:rPr lang="en-US" sz="3000" u="none" dirty="0">
                <a:solidFill>
                  <a:srgbClr val="121212"/>
                </a:solidFill>
                <a:latin typeface="Titillium Web Regular"/>
              </a:rPr>
              <a:t> </a:t>
            </a:r>
            <a:r>
              <a:rPr lang="en-US" sz="3000" u="none" dirty="0" err="1">
                <a:solidFill>
                  <a:srgbClr val="121212"/>
                </a:solidFill>
                <a:latin typeface="Titillium Web Regular"/>
              </a:rPr>
              <a:t>aktuelle</a:t>
            </a:r>
            <a:r>
              <a:rPr lang="en-US" sz="3000" u="none" dirty="0">
                <a:solidFill>
                  <a:srgbClr val="121212"/>
                </a:solidFill>
                <a:latin typeface="Titillium Web Regular"/>
              </a:rPr>
              <a:t> </a:t>
            </a:r>
            <a:r>
              <a:rPr lang="en-US" sz="3000" u="none" dirty="0" err="1">
                <a:solidFill>
                  <a:srgbClr val="121212"/>
                </a:solidFill>
                <a:latin typeface="Titillium Web Regular"/>
              </a:rPr>
              <a:t>Zeitwerte</a:t>
            </a:r>
            <a:endParaRPr lang="en-US" sz="3000" u="none" dirty="0">
              <a:solidFill>
                <a:srgbClr val="121212"/>
              </a:solidFill>
              <a:latin typeface="Titillium Web Regular"/>
            </a:endParaRPr>
          </a:p>
        </p:txBody>
      </p:sp>
      <p:grpSp>
        <p:nvGrpSpPr>
          <p:cNvPr id="15" name="Group 15"/>
          <p:cNvGrpSpPr/>
          <p:nvPr/>
        </p:nvGrpSpPr>
        <p:grpSpPr>
          <a:xfrm>
            <a:off x="6788480" y="8233394"/>
            <a:ext cx="1024906" cy="1024906"/>
            <a:chOff x="0" y="0"/>
            <a:chExt cx="1366541" cy="1366541"/>
          </a:xfrm>
        </p:grpSpPr>
        <p:grpSp>
          <p:nvGrpSpPr>
            <p:cNvPr id="16" name="Group 16"/>
            <p:cNvGrpSpPr/>
            <p:nvPr/>
          </p:nvGrpSpPr>
          <p:grpSpPr>
            <a:xfrm>
              <a:off x="0" y="0"/>
              <a:ext cx="1366541" cy="1366541"/>
              <a:chOff x="0" y="0"/>
              <a:chExt cx="6350000" cy="6350000"/>
            </a:xfrm>
          </p:grpSpPr>
          <p:sp>
            <p:nvSpPr>
              <p:cNvPr id="17" name="Freeform 1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5B54E6"/>
              </a:solidFill>
            </p:spPr>
          </p:sp>
        </p:grpSp>
        <p:sp>
          <p:nvSpPr>
            <p:cNvPr id="18" name="TextBox 18"/>
            <p:cNvSpPr txBox="1"/>
            <p:nvPr/>
          </p:nvSpPr>
          <p:spPr>
            <a:xfrm>
              <a:off x="349484" y="383551"/>
              <a:ext cx="667573" cy="536044"/>
            </a:xfrm>
            <a:prstGeom prst="rect">
              <a:avLst/>
            </a:prstGeom>
          </p:spPr>
          <p:txBody>
            <a:bodyPr lIns="0" tIns="0" rIns="0" bIns="0" rtlCol="0" anchor="t">
              <a:spAutoFit/>
            </a:bodyPr>
            <a:lstStyle/>
            <a:p>
              <a:pPr algn="ctr">
                <a:lnSpc>
                  <a:spcPts val="3300"/>
                </a:lnSpc>
              </a:pPr>
              <a:r>
                <a:rPr lang="en-US" sz="2200" dirty="0">
                  <a:solidFill>
                    <a:srgbClr val="FFFFFF"/>
                  </a:solidFill>
                  <a:latin typeface="Titillium Web Regular"/>
                </a:rPr>
                <a:t>06</a:t>
              </a:r>
            </a:p>
          </p:txBody>
        </p:sp>
      </p:grpSp>
      <p:grpSp>
        <p:nvGrpSpPr>
          <p:cNvPr id="19" name="Group 19"/>
          <p:cNvGrpSpPr/>
          <p:nvPr/>
        </p:nvGrpSpPr>
        <p:grpSpPr>
          <a:xfrm>
            <a:off x="0" y="9512"/>
            <a:ext cx="4713119" cy="10287000"/>
            <a:chOff x="0" y="0"/>
            <a:chExt cx="6284159" cy="13716000"/>
          </a:xfrm>
        </p:grpSpPr>
        <p:pic>
          <p:nvPicPr>
            <p:cNvPr id="20" name="Picture 20"/>
            <p:cNvPicPr>
              <a:picLocks noChangeAspect="1"/>
            </p:cNvPicPr>
            <p:nvPr/>
          </p:nvPicPr>
          <p:blipFill>
            <a:blip r:embed="rId2"/>
            <a:srcRect l="15637" r="15637"/>
            <a:stretch>
              <a:fillRect/>
            </a:stretch>
          </p:blipFill>
          <p:spPr>
            <a:xfrm>
              <a:off x="0" y="0"/>
              <a:ext cx="6284159" cy="13716000"/>
            </a:xfrm>
            <a:prstGeom prst="rect">
              <a:avLst/>
            </a:prstGeom>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47680" y="-207056"/>
            <a:ext cx="19047287" cy="10701112"/>
          </a:xfrm>
          <a:prstGeom prst="rect">
            <a:avLst/>
          </a:prstGeom>
        </p:spPr>
      </p:pic>
      <p:sp>
        <p:nvSpPr>
          <p:cNvPr id="3" name="TextBox 3"/>
          <p:cNvSpPr txBox="1"/>
          <p:nvPr/>
        </p:nvSpPr>
        <p:spPr>
          <a:xfrm>
            <a:off x="1009598" y="1009650"/>
            <a:ext cx="14344702" cy="770788"/>
          </a:xfrm>
          <a:prstGeom prst="rect">
            <a:avLst/>
          </a:prstGeom>
        </p:spPr>
        <p:txBody>
          <a:bodyPr lIns="0" tIns="0" rIns="0" bIns="0" rtlCol="0" anchor="t">
            <a:spAutoFit/>
          </a:bodyPr>
          <a:lstStyle/>
          <a:p>
            <a:pPr marL="0" lvl="0" indent="0">
              <a:lnSpc>
                <a:spcPts val="5069"/>
              </a:lnSpc>
              <a:spcBef>
                <a:spcPct val="0"/>
              </a:spcBef>
            </a:pPr>
            <a:r>
              <a:rPr lang="en-US" sz="9600" u="none" dirty="0">
                <a:solidFill>
                  <a:srgbClr val="FFFFFF"/>
                </a:solidFill>
                <a:latin typeface="Helveticish"/>
              </a:rPr>
              <a:t>Features</a:t>
            </a:r>
          </a:p>
        </p:txBody>
      </p:sp>
      <p:grpSp>
        <p:nvGrpSpPr>
          <p:cNvPr id="4" name="Group 4"/>
          <p:cNvGrpSpPr/>
          <p:nvPr/>
        </p:nvGrpSpPr>
        <p:grpSpPr>
          <a:xfrm>
            <a:off x="1028700" y="4116345"/>
            <a:ext cx="5079225" cy="5141955"/>
            <a:chOff x="0" y="0"/>
            <a:chExt cx="2023818" cy="2048812"/>
          </a:xfrm>
        </p:grpSpPr>
        <p:sp>
          <p:nvSpPr>
            <p:cNvPr id="5" name="Freeform 5"/>
            <p:cNvSpPr/>
            <p:nvPr/>
          </p:nvSpPr>
          <p:spPr>
            <a:xfrm>
              <a:off x="0" y="0"/>
              <a:ext cx="2023818" cy="2048813"/>
            </a:xfrm>
            <a:custGeom>
              <a:avLst/>
              <a:gdLst/>
              <a:ahLst/>
              <a:cxnLst/>
              <a:rect l="l" t="t" r="r" b="b"/>
              <a:pathLst>
                <a:path w="2023818" h="2048813">
                  <a:moveTo>
                    <a:pt x="1899358" y="2048812"/>
                  </a:moveTo>
                  <a:lnTo>
                    <a:pt x="124460" y="2048812"/>
                  </a:lnTo>
                  <a:cubicBezTo>
                    <a:pt x="55880" y="2048812"/>
                    <a:pt x="0" y="1992932"/>
                    <a:pt x="0" y="1924352"/>
                  </a:cubicBezTo>
                  <a:lnTo>
                    <a:pt x="0" y="124460"/>
                  </a:lnTo>
                  <a:cubicBezTo>
                    <a:pt x="0" y="55880"/>
                    <a:pt x="55880" y="0"/>
                    <a:pt x="124460" y="0"/>
                  </a:cubicBezTo>
                  <a:lnTo>
                    <a:pt x="1899358" y="0"/>
                  </a:lnTo>
                  <a:cubicBezTo>
                    <a:pt x="1967938" y="0"/>
                    <a:pt x="2023818" y="55880"/>
                    <a:pt x="2023818" y="124460"/>
                  </a:cubicBezTo>
                  <a:lnTo>
                    <a:pt x="2023818" y="1924353"/>
                  </a:lnTo>
                  <a:cubicBezTo>
                    <a:pt x="2023818" y="1992932"/>
                    <a:pt x="1967938" y="2048813"/>
                    <a:pt x="1899358" y="2048813"/>
                  </a:cubicBezTo>
                  <a:close/>
                </a:path>
              </a:pathLst>
            </a:custGeom>
            <a:solidFill>
              <a:srgbClr val="FFFFFF">
                <a:alpha val="4706"/>
              </a:srgbClr>
            </a:solidFill>
          </p:spPr>
        </p:sp>
      </p:grpSp>
      <p:grpSp>
        <p:nvGrpSpPr>
          <p:cNvPr id="6" name="Group 6"/>
          <p:cNvGrpSpPr/>
          <p:nvPr/>
        </p:nvGrpSpPr>
        <p:grpSpPr>
          <a:xfrm>
            <a:off x="6604387" y="4116345"/>
            <a:ext cx="5079225" cy="5141955"/>
            <a:chOff x="0" y="0"/>
            <a:chExt cx="2023818" cy="2048812"/>
          </a:xfrm>
        </p:grpSpPr>
        <p:sp>
          <p:nvSpPr>
            <p:cNvPr id="7" name="Freeform 7"/>
            <p:cNvSpPr/>
            <p:nvPr/>
          </p:nvSpPr>
          <p:spPr>
            <a:xfrm>
              <a:off x="0" y="0"/>
              <a:ext cx="2023818" cy="2048813"/>
            </a:xfrm>
            <a:custGeom>
              <a:avLst/>
              <a:gdLst/>
              <a:ahLst/>
              <a:cxnLst/>
              <a:rect l="l" t="t" r="r" b="b"/>
              <a:pathLst>
                <a:path w="2023818" h="2048813">
                  <a:moveTo>
                    <a:pt x="1899358" y="2048812"/>
                  </a:moveTo>
                  <a:lnTo>
                    <a:pt x="124460" y="2048812"/>
                  </a:lnTo>
                  <a:cubicBezTo>
                    <a:pt x="55880" y="2048812"/>
                    <a:pt x="0" y="1992932"/>
                    <a:pt x="0" y="1924352"/>
                  </a:cubicBezTo>
                  <a:lnTo>
                    <a:pt x="0" y="124460"/>
                  </a:lnTo>
                  <a:cubicBezTo>
                    <a:pt x="0" y="55880"/>
                    <a:pt x="55880" y="0"/>
                    <a:pt x="124460" y="0"/>
                  </a:cubicBezTo>
                  <a:lnTo>
                    <a:pt x="1899358" y="0"/>
                  </a:lnTo>
                  <a:cubicBezTo>
                    <a:pt x="1967938" y="0"/>
                    <a:pt x="2023818" y="55880"/>
                    <a:pt x="2023818" y="124460"/>
                  </a:cubicBezTo>
                  <a:lnTo>
                    <a:pt x="2023818" y="1924353"/>
                  </a:lnTo>
                  <a:cubicBezTo>
                    <a:pt x="2023818" y="1992932"/>
                    <a:pt x="1967938" y="2048813"/>
                    <a:pt x="1899358" y="2048813"/>
                  </a:cubicBezTo>
                  <a:close/>
                </a:path>
              </a:pathLst>
            </a:custGeom>
            <a:solidFill>
              <a:srgbClr val="FFFFFF">
                <a:alpha val="4706"/>
              </a:srgbClr>
            </a:solidFill>
          </p:spPr>
        </p:sp>
      </p:grpSp>
      <p:grpSp>
        <p:nvGrpSpPr>
          <p:cNvPr id="8" name="Group 8"/>
          <p:cNvGrpSpPr/>
          <p:nvPr/>
        </p:nvGrpSpPr>
        <p:grpSpPr>
          <a:xfrm>
            <a:off x="12180075" y="4116345"/>
            <a:ext cx="5079225" cy="5141955"/>
            <a:chOff x="0" y="0"/>
            <a:chExt cx="2023818" cy="2048812"/>
          </a:xfrm>
        </p:grpSpPr>
        <p:sp>
          <p:nvSpPr>
            <p:cNvPr id="9" name="Freeform 9"/>
            <p:cNvSpPr/>
            <p:nvPr/>
          </p:nvSpPr>
          <p:spPr>
            <a:xfrm>
              <a:off x="0" y="0"/>
              <a:ext cx="2023818" cy="2048813"/>
            </a:xfrm>
            <a:custGeom>
              <a:avLst/>
              <a:gdLst/>
              <a:ahLst/>
              <a:cxnLst/>
              <a:rect l="l" t="t" r="r" b="b"/>
              <a:pathLst>
                <a:path w="2023818" h="2048813">
                  <a:moveTo>
                    <a:pt x="1899358" y="2048812"/>
                  </a:moveTo>
                  <a:lnTo>
                    <a:pt x="124460" y="2048812"/>
                  </a:lnTo>
                  <a:cubicBezTo>
                    <a:pt x="55880" y="2048812"/>
                    <a:pt x="0" y="1992932"/>
                    <a:pt x="0" y="1924352"/>
                  </a:cubicBezTo>
                  <a:lnTo>
                    <a:pt x="0" y="124460"/>
                  </a:lnTo>
                  <a:cubicBezTo>
                    <a:pt x="0" y="55880"/>
                    <a:pt x="55880" y="0"/>
                    <a:pt x="124460" y="0"/>
                  </a:cubicBezTo>
                  <a:lnTo>
                    <a:pt x="1899358" y="0"/>
                  </a:lnTo>
                  <a:cubicBezTo>
                    <a:pt x="1967938" y="0"/>
                    <a:pt x="2023818" y="55880"/>
                    <a:pt x="2023818" y="124460"/>
                  </a:cubicBezTo>
                  <a:lnTo>
                    <a:pt x="2023818" y="1924353"/>
                  </a:lnTo>
                  <a:cubicBezTo>
                    <a:pt x="2023818" y="1992932"/>
                    <a:pt x="1967938" y="2048813"/>
                    <a:pt x="1899358" y="2048813"/>
                  </a:cubicBezTo>
                  <a:close/>
                </a:path>
              </a:pathLst>
            </a:custGeom>
            <a:solidFill>
              <a:srgbClr val="FFFFFF">
                <a:alpha val="4706"/>
              </a:srgbClr>
            </a:solidFill>
          </p:spPr>
        </p:sp>
      </p:grpSp>
      <p:sp>
        <p:nvSpPr>
          <p:cNvPr id="10" name="TextBox 10"/>
          <p:cNvSpPr txBox="1"/>
          <p:nvPr/>
        </p:nvSpPr>
        <p:spPr>
          <a:xfrm>
            <a:off x="1550309" y="5564981"/>
            <a:ext cx="3978857" cy="2769989"/>
          </a:xfrm>
          <a:prstGeom prst="rect">
            <a:avLst/>
          </a:prstGeom>
        </p:spPr>
        <p:txBody>
          <a:bodyPr wrap="square" lIns="0" tIns="0" rIns="0" bIns="0" rtlCol="0" anchor="t">
            <a:spAutoFit/>
          </a:bodyPr>
          <a:lstStyle/>
          <a:p>
            <a:r>
              <a:rPr lang="en-US" sz="6000" dirty="0" err="1">
                <a:solidFill>
                  <a:schemeClr val="bg1"/>
                </a:solidFill>
                <a:latin typeface="Titillium Web Regular"/>
              </a:rPr>
              <a:t>Auswertung</a:t>
            </a:r>
            <a:r>
              <a:rPr lang="en-US" sz="6000" dirty="0">
                <a:solidFill>
                  <a:schemeClr val="bg1"/>
                </a:solidFill>
                <a:latin typeface="Titillium Web Regular"/>
              </a:rPr>
              <a:t> der </a:t>
            </a:r>
            <a:r>
              <a:rPr lang="en-US" sz="6000" dirty="0" err="1">
                <a:solidFill>
                  <a:schemeClr val="bg1"/>
                </a:solidFill>
                <a:latin typeface="Titillium Web Regular"/>
              </a:rPr>
              <a:t>Zeiten</a:t>
            </a:r>
            <a:r>
              <a:rPr lang="en-US" sz="6000" dirty="0">
                <a:solidFill>
                  <a:schemeClr val="bg1"/>
                </a:solidFill>
                <a:latin typeface="Titillium Web Regular"/>
              </a:rPr>
              <a:t> </a:t>
            </a:r>
            <a:r>
              <a:rPr lang="en-US" sz="6000" dirty="0" err="1">
                <a:solidFill>
                  <a:schemeClr val="bg1"/>
                </a:solidFill>
                <a:latin typeface="Titillium Web Regular"/>
              </a:rPr>
              <a:t>im</a:t>
            </a:r>
            <a:r>
              <a:rPr lang="en-US" sz="6000" dirty="0">
                <a:solidFill>
                  <a:schemeClr val="bg1"/>
                </a:solidFill>
                <a:latin typeface="Titillium Web Regular"/>
              </a:rPr>
              <a:t> Tool</a:t>
            </a:r>
            <a:endParaRPr lang="en-US" sz="6000" u="none" dirty="0">
              <a:solidFill>
                <a:schemeClr val="bg1"/>
              </a:solidFill>
              <a:latin typeface="Titillium Web Regular"/>
            </a:endParaRPr>
          </a:p>
        </p:txBody>
      </p:sp>
      <p:sp>
        <p:nvSpPr>
          <p:cNvPr id="17" name="TextBox 17"/>
          <p:cNvSpPr txBox="1"/>
          <p:nvPr/>
        </p:nvSpPr>
        <p:spPr>
          <a:xfrm>
            <a:off x="7135522" y="5564981"/>
            <a:ext cx="3978857" cy="1846659"/>
          </a:xfrm>
          <a:prstGeom prst="rect">
            <a:avLst/>
          </a:prstGeom>
        </p:spPr>
        <p:txBody>
          <a:bodyPr lIns="0" tIns="0" rIns="0" bIns="0" rtlCol="0" anchor="t">
            <a:spAutoFit/>
          </a:bodyPr>
          <a:lstStyle/>
          <a:p>
            <a:r>
              <a:rPr lang="en-US" sz="6000" u="none" dirty="0">
                <a:solidFill>
                  <a:schemeClr val="bg1"/>
                </a:solidFill>
                <a:latin typeface="Titillium Web Regular"/>
              </a:rPr>
              <a:t>Export der </a:t>
            </a:r>
            <a:r>
              <a:rPr lang="en-US" sz="6000" u="none" dirty="0" err="1">
                <a:solidFill>
                  <a:schemeClr val="bg1"/>
                </a:solidFill>
                <a:latin typeface="Titillium Web Regular"/>
              </a:rPr>
              <a:t>Daten</a:t>
            </a:r>
            <a:endParaRPr lang="en-US" sz="6000" u="none" dirty="0">
              <a:solidFill>
                <a:schemeClr val="bg1"/>
              </a:solidFill>
              <a:latin typeface="Titillium Web Regular"/>
            </a:endParaRPr>
          </a:p>
        </p:txBody>
      </p:sp>
      <p:sp>
        <p:nvSpPr>
          <p:cNvPr id="18" name="TextBox 18"/>
          <p:cNvSpPr txBox="1"/>
          <p:nvPr/>
        </p:nvSpPr>
        <p:spPr>
          <a:xfrm>
            <a:off x="12701684" y="5564981"/>
            <a:ext cx="4309966" cy="3693319"/>
          </a:xfrm>
          <a:prstGeom prst="rect">
            <a:avLst/>
          </a:prstGeom>
        </p:spPr>
        <p:txBody>
          <a:bodyPr wrap="square" lIns="0" tIns="0" rIns="0" bIns="0" rtlCol="0" anchor="t">
            <a:spAutoFit/>
          </a:bodyPr>
          <a:lstStyle/>
          <a:p>
            <a:r>
              <a:rPr lang="en-US" sz="6000" u="none" dirty="0" err="1">
                <a:solidFill>
                  <a:schemeClr val="bg1"/>
                </a:solidFill>
                <a:latin typeface="Titillium Web Regular"/>
              </a:rPr>
              <a:t>Vorgesetzte</a:t>
            </a:r>
            <a:r>
              <a:rPr lang="en-US" sz="6000" u="none" dirty="0">
                <a:solidFill>
                  <a:schemeClr val="bg1"/>
                </a:solidFill>
                <a:latin typeface="Titillium Web Regular"/>
              </a:rPr>
              <a:t> </a:t>
            </a:r>
            <a:r>
              <a:rPr lang="en-US" sz="6000" u="none" dirty="0" err="1">
                <a:solidFill>
                  <a:schemeClr val="bg1"/>
                </a:solidFill>
                <a:latin typeface="Titillium Web Regular"/>
              </a:rPr>
              <a:t>sehen</a:t>
            </a:r>
            <a:r>
              <a:rPr lang="en-US" sz="6000" u="none" dirty="0">
                <a:solidFill>
                  <a:schemeClr val="bg1"/>
                </a:solidFill>
                <a:latin typeface="Titillium Web Regular"/>
              </a:rPr>
              <a:t> </a:t>
            </a:r>
            <a:r>
              <a:rPr lang="en-US" sz="6000" u="none" dirty="0" err="1">
                <a:solidFill>
                  <a:schemeClr val="bg1"/>
                </a:solidFill>
                <a:latin typeface="Titillium Web Regular"/>
              </a:rPr>
              <a:t>aktuelle</a:t>
            </a:r>
            <a:r>
              <a:rPr lang="en-US" sz="6000" u="none" dirty="0">
                <a:solidFill>
                  <a:schemeClr val="bg1"/>
                </a:solidFill>
                <a:latin typeface="Titillium Web Regular"/>
              </a:rPr>
              <a:t> </a:t>
            </a:r>
            <a:r>
              <a:rPr lang="en-US" sz="6000" u="none" dirty="0" err="1">
                <a:solidFill>
                  <a:schemeClr val="bg1"/>
                </a:solidFill>
                <a:latin typeface="Titillium Web Regular"/>
              </a:rPr>
              <a:t>Zeitwerte</a:t>
            </a:r>
            <a:endParaRPr lang="en-US" sz="6000" u="none" dirty="0">
              <a:solidFill>
                <a:schemeClr val="bg1"/>
              </a:solidFill>
              <a:latin typeface="Titillium Web Regular"/>
            </a:endParaRPr>
          </a:p>
        </p:txBody>
      </p:sp>
      <p:pic>
        <p:nvPicPr>
          <p:cNvPr id="19" name="Picture 19"/>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7154572" y="4547924"/>
            <a:ext cx="980862" cy="970161"/>
          </a:xfrm>
          <a:prstGeom prst="rect">
            <a:avLst/>
          </a:prstGeom>
        </p:spPr>
      </p:pic>
      <p:pic>
        <p:nvPicPr>
          <p:cNvPr id="20" name="Picture 20"/>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578884" y="4537224"/>
            <a:ext cx="716921" cy="980862"/>
          </a:xfrm>
          <a:prstGeom prst="rect">
            <a:avLst/>
          </a:prstGeom>
        </p:spPr>
      </p:pic>
      <p:pic>
        <p:nvPicPr>
          <p:cNvPr id="21" name="Picture 21"/>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12730259" y="4439227"/>
            <a:ext cx="980862" cy="91131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101</Words>
  <Application>Microsoft Office PowerPoint</Application>
  <PresentationFormat>Custom</PresentationFormat>
  <Paragraphs>25</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Helveticish</vt:lpstr>
      <vt:lpstr>Titillium Web Regular</vt:lpstr>
      <vt:lpstr>Titillium Web Regular Bold</vt:lpstr>
      <vt:lpstr>Arial</vt:lpstr>
      <vt:lpstr>Calibri</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Schahnaz-Isabel Westenberger</dc:creator>
  <cp:lastModifiedBy>Schahnaz-Isabel Westenberger</cp:lastModifiedBy>
  <cp:revision>1</cp:revision>
  <dcterms:created xsi:type="dcterms:W3CDTF">2006-08-16T00:00:00Z</dcterms:created>
  <dcterms:modified xsi:type="dcterms:W3CDTF">2021-11-22T18:01:18Z</dcterms:modified>
  <dc:identifier>DAEwXIhuz1E</dc:identifier>
</cp:coreProperties>
</file>