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282" r:id="rId4"/>
    <p:sldId id="325" r:id="rId5"/>
    <p:sldId id="311" r:id="rId6"/>
    <p:sldId id="308" r:id="rId7"/>
    <p:sldId id="332" r:id="rId8"/>
    <p:sldId id="318" r:id="rId9"/>
    <p:sldId id="319" r:id="rId10"/>
    <p:sldId id="333" r:id="rId11"/>
    <p:sldId id="33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" y="1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E5E9C5-688D-4DE8-A185-D6270F3BD2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5BFB1-7BA1-40A2-9938-90815CB9DE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7BCE-5E44-4720-84BC-93BD1505ECF6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5F530-8F48-4B27-B7DC-21ECB6878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D564C-28ED-46F5-A986-D8F902882D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0B91-CB20-40E3-9A28-C69107655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913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6068-999E-4A7F-BF53-7772036297A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C33EC-89E4-42C6-B50F-21C37CD90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38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F129-8745-421C-88E2-48578B3918E7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DB8-0858-47ED-B4A4-D303E9000F2D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5D6A-D97F-41AE-94EA-C5E96F5D919F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A572-09CA-4463-AFC3-3F70BC8EEC5C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E8F7-C2EF-4A79-A32F-E2E7799A5A4B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8292-FCF5-4BC5-8CE1-92AB9CB09FE4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00E8-A5ED-48EB-8A9F-8D41068F219C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783A-D73A-4971-895E-75BCD62A1721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A588-F38C-46FD-BFDC-9A052EDAF708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532E-1110-4729-8B12-4524D356FA43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F469-A9E6-4898-BF66-430D1CDD4746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53EA-CC5D-4211-8E85-87F7B15F0DDB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22491" y="2974310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화면 구현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유형민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4346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18</a:t>
            </a:r>
            <a:r>
              <a:rPr lang="ko-KR" altLang="en-US" sz="1400" spc="-150" dirty="0">
                <a:solidFill>
                  <a:schemeClr val="bg1"/>
                </a:solidFill>
              </a:rPr>
              <a:t>기 자바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파이썬 기반 스프링 프레임워크 개발자 양성과정 </a:t>
            </a:r>
            <a:r>
              <a:rPr lang="en-US" altLang="ko-KR" sz="1400" spc="-150" dirty="0">
                <a:solidFill>
                  <a:schemeClr val="bg1"/>
                </a:solidFill>
              </a:rPr>
              <a:t>A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39700" y="491296"/>
            <a:ext cx="42070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2021.01.26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0B2E84F-B9C2-46F9-93C5-2539ECD3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구현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18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Markup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테스트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D186376-1A0B-45FA-A43B-479AA851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F371E0-D386-4E8C-866F-2E99E8FE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19" y="2657407"/>
            <a:ext cx="3922202" cy="25516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4033D7-FE14-4FBB-B2D7-2004C294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913" y="2706645"/>
            <a:ext cx="3666482" cy="25023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043A16-C467-47A6-B210-986442F0C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2632788"/>
            <a:ext cx="3745904" cy="26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1874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유형민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37CF36-4B5C-4640-B924-4255164D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UI </a:t>
            </a:r>
            <a:r>
              <a:rPr lang="ko-KR" altLang="en-US" spc="-150" dirty="0">
                <a:solidFill>
                  <a:schemeClr val="bg1"/>
                </a:solidFill>
              </a:rPr>
              <a:t>설계 확인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UI </a:t>
            </a:r>
            <a:r>
              <a:rPr lang="ko-KR" altLang="en-US" spc="-150" dirty="0">
                <a:solidFill>
                  <a:schemeClr val="bg1"/>
                </a:solidFill>
              </a:rPr>
              <a:t>화면 구현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UI </a:t>
            </a:r>
            <a:r>
              <a:rPr lang="ko-KR" altLang="en-US" spc="-150" dirty="0">
                <a:solidFill>
                  <a:schemeClr val="bg1"/>
                </a:solidFill>
              </a:rPr>
              <a:t>화면 테스트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UI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설계 </a:t>
            </a:r>
            <a:r>
              <a:rPr lang="en-US" altLang="ko-KR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CheckList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3622" y="3938945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로그인 페이지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메인 페이지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테스트 케이스 작성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Markup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테스트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80EA07-217C-4FF3-933E-954F2B7D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10706"/>
            <a:chOff x="527769" y="1728426"/>
            <a:chExt cx="5187231" cy="2110706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367867" cy="780209"/>
              <a:chOff x="471977" y="2691080"/>
              <a:chExt cx="4367867" cy="78020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1662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UI 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설계 확인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11451" y="2701848"/>
                <a:ext cx="30283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UI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설계 확인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8FB28-55FC-4E29-ABC5-A755A56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구현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20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UI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설계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CheckList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UI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Design</a:t>
            </a:r>
            <a:r>
              <a:rPr lang="en-US" altLang="ko-KR" sz="1400" b="0" i="0" dirty="0">
                <a:solidFill>
                  <a:schemeClr val="accent4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Helvetica" panose="020B0604020202020204" pitchFamily="34" charset="0"/>
              </a:rPr>
              <a:t>CheckList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33943"/>
              </p:ext>
            </p:extLst>
          </p:nvPr>
        </p:nvGraphicFramePr>
        <p:xfrm>
          <a:off x="745588" y="2024690"/>
          <a:ext cx="10381959" cy="4113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번호</a:t>
                      </a:r>
                      <a:endParaRPr lang="ko-KR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확인 내용</a:t>
                      </a:r>
                      <a:endParaRPr lang="ko-KR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여부</a:t>
                      </a:r>
                      <a:endParaRPr lang="ko-KR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022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가 사용자 측면에서 설계되고 사용자 편리성이 반영되었는가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336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2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화면 이동이 쉽게 설계되었는가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70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3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사용자가 요구하는 내용을 직관적으로 파악할 수 있도록 되어 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70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논리적인 메뉴 구조를 갖추고 있으며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메뉴의 의미 전달이 정확하게 되어 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34446"/>
                  </a:ext>
                </a:extLst>
              </a:tr>
              <a:tr h="602570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화면에 표시할 정보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화면 구성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화면 간 흐름 등에 대한 표시가 잘 나타나 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48287"/>
                  </a:ext>
                </a:extLst>
              </a:tr>
              <a:tr h="602570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는 로그인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로그아웃 버튼의 일반적인 경우처럼 화면을 구성하는 항목들이  보편적인 위치에 자리하고 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0163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C216CD2-6ED0-4D4A-9465-0DC05854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2217D-708F-4F8E-A45E-712AE61A9436}"/>
              </a:ext>
            </a:extLst>
          </p:cNvPr>
          <p:cNvSpPr txBox="1"/>
          <p:nvPr/>
        </p:nvSpPr>
        <p:spPr>
          <a:xfrm>
            <a:off x="556591" y="1673249"/>
            <a:ext cx="35745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kern="0" dirty="0">
                <a:effectLst/>
              </a:rPr>
              <a:t>UI</a:t>
            </a:r>
            <a:r>
              <a:rPr lang="ko-KR" altLang="en-US" sz="1300" kern="0" dirty="0">
                <a:effectLst/>
              </a:rPr>
              <a:t>설계 확인 내용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285701" cy="773152"/>
            <a:chOff x="510077" y="2691080"/>
            <a:chExt cx="4285701" cy="773152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1662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UI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화면 구현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67385" y="2694791"/>
              <a:ext cx="30283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UI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화면 구현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26D1E-310B-41D5-98DE-CF029B5E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구현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로그인 페이지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3B1FB-036F-445D-A9FF-1E03BAAB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6FCDBDB-97D0-49A6-9EC6-761E9C9C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3" y="2673350"/>
            <a:ext cx="6448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구현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3B1FB-036F-445D-A9FF-1E03BAAB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79562A-7447-4E5B-AA06-FB581FE5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74252"/>
            <a:ext cx="10515601" cy="46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2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903676" cy="769441"/>
            <a:chOff x="510077" y="2691080"/>
            <a:chExt cx="490367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711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UI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화면 테스트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2481" y="2691080"/>
              <a:ext cx="3711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UI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화면 테스트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99A6C-86A3-4901-A539-AABBB87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구현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테스트 케이스 작성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D186376-1A0B-45FA-A43B-479AA851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1369EAC-A7DE-4A30-848E-48D6B119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24508"/>
              </p:ext>
            </p:extLst>
          </p:nvPr>
        </p:nvGraphicFramePr>
        <p:xfrm>
          <a:off x="791052" y="1832516"/>
          <a:ext cx="10238019" cy="46697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53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53">
                  <a:extLst>
                    <a:ext uri="{9D8B030D-6E8A-4147-A177-3AD203B41FA5}">
                      <a16:colId xmlns:a16="http://schemas.microsoft.com/office/drawing/2014/main" val="238687108"/>
                    </a:ext>
                  </a:extLst>
                </a:gridCol>
                <a:gridCol w="1677017">
                  <a:extLst>
                    <a:ext uri="{9D8B030D-6E8A-4147-A177-3AD203B41FA5}">
                      <a16:colId xmlns:a16="http://schemas.microsoft.com/office/drawing/2014/main" val="4152796742"/>
                    </a:ext>
                  </a:extLst>
                </a:gridCol>
                <a:gridCol w="249474">
                  <a:extLst>
                    <a:ext uri="{9D8B030D-6E8A-4147-A177-3AD203B41FA5}">
                      <a16:colId xmlns:a16="http://schemas.microsoft.com/office/drawing/2014/main" val="266985885"/>
                    </a:ext>
                  </a:extLst>
                </a:gridCol>
                <a:gridCol w="277192">
                  <a:extLst>
                    <a:ext uri="{9D8B030D-6E8A-4147-A177-3AD203B41FA5}">
                      <a16:colId xmlns:a16="http://schemas.microsoft.com/office/drawing/2014/main" val="4206493187"/>
                    </a:ext>
                  </a:extLst>
                </a:gridCol>
                <a:gridCol w="3062981">
                  <a:extLst>
                    <a:ext uri="{9D8B030D-6E8A-4147-A177-3AD203B41FA5}">
                      <a16:colId xmlns:a16="http://schemas.microsoft.com/office/drawing/2014/main" val="1299871358"/>
                    </a:ext>
                  </a:extLst>
                </a:gridCol>
                <a:gridCol w="765036">
                  <a:extLst>
                    <a:ext uri="{9D8B030D-6E8A-4147-A177-3AD203B41FA5}">
                      <a16:colId xmlns:a16="http://schemas.microsoft.com/office/drawing/2014/main" val="1581714611"/>
                    </a:ext>
                  </a:extLst>
                </a:gridCol>
                <a:gridCol w="990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36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0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일련번호</a:t>
                      </a:r>
                      <a:endParaRPr lang="ko-KR" sz="10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0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테스트 메뉴</a:t>
                      </a:r>
                      <a:endParaRPr lang="ko-KR" sz="10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Depth</a:t>
                      </a:r>
                      <a:endParaRPr lang="ko-KR" altLang="en-US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Depth</a:t>
                      </a:r>
                      <a:endParaRPr lang="ko-KR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0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사용성</a:t>
                      </a:r>
                      <a:endParaRPr lang="ko-KR" sz="10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0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접근성</a:t>
                      </a:r>
                      <a:endParaRPr lang="ko-KR" sz="10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0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79">
                <a:tc vMerge="1"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0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0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0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0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0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0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0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0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64"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Login_01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로그인 화면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입력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기억하기 보완 필요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False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59">
                <a:tc vMerge="1"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입력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Password </a:t>
                      </a: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찾기 보완 필요</a:t>
                      </a:r>
                      <a:endParaRPr lang="en-US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False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3175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Main_01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메인 화면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900" kern="100" dirty="0" err="1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Gnb</a:t>
                      </a: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화면이동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미 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34446"/>
                  </a:ext>
                </a:extLst>
              </a:tr>
              <a:tr h="289394">
                <a:tc vMerge="1"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에너지 소개 출력</a:t>
                      </a:r>
                      <a:endParaRPr lang="en-US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미 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48287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marL="0" marR="3175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에너지 가치 출력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미 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91268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marL="0" marR="3175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에너지 종류</a:t>
                      </a:r>
                      <a:endParaRPr lang="en-US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문장에 오타는 없는가</a:t>
                      </a: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OK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OK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928771"/>
                  </a:ext>
                </a:extLst>
              </a:tr>
              <a:tr h="393895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에너지 종류</a:t>
                      </a:r>
                      <a:endParaRPr lang="en-US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이미지는 정상 출력 되는가</a:t>
                      </a: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OK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OK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0163"/>
                  </a:ext>
                </a:extLst>
              </a:tr>
              <a:tr h="393895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에너지 종류</a:t>
                      </a:r>
                      <a:endParaRPr lang="en-US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CSS </a:t>
                      </a: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깨짐 현상은 없는가</a:t>
                      </a: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OK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OK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14386"/>
                  </a:ext>
                </a:extLst>
              </a:tr>
              <a:tr h="393895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에너지 </a:t>
                      </a: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출력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미 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27584"/>
                  </a:ext>
                </a:extLst>
              </a:tr>
              <a:tr h="393895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Footer </a:t>
                      </a: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출력</a:t>
                      </a:r>
                      <a:endParaRPr lang="en-US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정상출력 되는가</a:t>
                      </a: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OK</a:t>
                      </a:r>
                      <a:endParaRPr lang="ko-KR" alt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9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접근</a:t>
                      </a:r>
                      <a:endParaRPr lang="ko-KR" sz="9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900" kern="10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OK</a:t>
                      </a:r>
                      <a:endParaRPr lang="ko-KR" altLang="ko-KR" sz="900" kern="10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299</Words>
  <Application>Microsoft Office PowerPoint</Application>
  <PresentationFormat>와이드스크린</PresentationFormat>
  <Paragraphs>125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Noto Sans CJK KR Thin</vt:lpstr>
      <vt:lpstr>나눔고딕</vt:lpstr>
      <vt:lpstr>나눔스퀘어라운드 Regular</vt:lpstr>
      <vt:lpstr>맑은 고딕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YU Hyeong Min</cp:lastModifiedBy>
  <cp:revision>121</cp:revision>
  <dcterms:created xsi:type="dcterms:W3CDTF">2015-07-07T04:48:58Z</dcterms:created>
  <dcterms:modified xsi:type="dcterms:W3CDTF">2021-01-22T14:07:52Z</dcterms:modified>
</cp:coreProperties>
</file>