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c311bdac_0_3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c311bd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WIREFRAMING</a:t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828729" y="1424412"/>
            <a:ext cx="1282439" cy="2639484"/>
            <a:chOff x="437725" y="1213400"/>
            <a:chExt cx="1361400" cy="2802000"/>
          </a:xfrm>
        </p:grpSpPr>
        <p:sp>
          <p:nvSpPr>
            <p:cNvPr id="57" name="Google Shape;57;p13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3310910" y="1424412"/>
            <a:ext cx="1282439" cy="2639484"/>
            <a:chOff x="437725" y="1213400"/>
            <a:chExt cx="1361400" cy="2802000"/>
          </a:xfrm>
        </p:grpSpPr>
        <p:sp>
          <p:nvSpPr>
            <p:cNvPr id="61" name="Google Shape;61;p13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5945865" y="1424412"/>
            <a:ext cx="1282439" cy="2639484"/>
            <a:chOff x="437725" y="1213400"/>
            <a:chExt cx="1361400" cy="2802000"/>
          </a:xfrm>
        </p:grpSpPr>
        <p:sp>
          <p:nvSpPr>
            <p:cNvPr id="65" name="Google Shape;65;p13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8580837" y="1368787"/>
            <a:ext cx="1282439" cy="2639484"/>
            <a:chOff x="437725" y="1213400"/>
            <a:chExt cx="1361400" cy="2802000"/>
          </a:xfrm>
        </p:grpSpPr>
        <p:sp>
          <p:nvSpPr>
            <p:cNvPr id="69" name="Google Shape;69;p13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828729" y="4313731"/>
            <a:ext cx="1282439" cy="2639484"/>
            <a:chOff x="437725" y="1213400"/>
            <a:chExt cx="1361400" cy="2802000"/>
          </a:xfrm>
        </p:grpSpPr>
        <p:sp>
          <p:nvSpPr>
            <p:cNvPr id="73" name="Google Shape;73;p13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3310910" y="4313731"/>
            <a:ext cx="1282439" cy="2639484"/>
            <a:chOff x="437725" y="1213400"/>
            <a:chExt cx="1361400" cy="2802000"/>
          </a:xfrm>
        </p:grpSpPr>
        <p:sp>
          <p:nvSpPr>
            <p:cNvPr id="77" name="Google Shape;77;p13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5945865" y="4313731"/>
            <a:ext cx="1282439" cy="2639484"/>
            <a:chOff x="437725" y="1213400"/>
            <a:chExt cx="1361400" cy="2802000"/>
          </a:xfrm>
        </p:grpSpPr>
        <p:sp>
          <p:nvSpPr>
            <p:cNvPr id="81" name="Google Shape;81;p13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3"/>
          <p:cNvGrpSpPr/>
          <p:nvPr/>
        </p:nvGrpSpPr>
        <p:grpSpPr>
          <a:xfrm>
            <a:off x="8580837" y="4258106"/>
            <a:ext cx="1282439" cy="2639484"/>
            <a:chOff x="437725" y="1213400"/>
            <a:chExt cx="1361400" cy="2802000"/>
          </a:xfrm>
        </p:grpSpPr>
        <p:sp>
          <p:nvSpPr>
            <p:cNvPr id="85" name="Google Shape;85;p13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