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BMPlexSans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738a0cbd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738a0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738a0cbd_0_5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738a0c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38a0cbd_0_7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38a0c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738a0cbd_0_9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738a0c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738a0cbd_0_10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738a0c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>
              <a:solidFill>
                <a:srgbClr val="8D86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69087" y="1984075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identify the target user/customer and understand people/organisations/ entities that form part of the ecosystem that influences the target user. To identify those who may be included in the research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‘Stakeholder Map ’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is used to develop an overarching understanding of the ecosystem of people, institutions, organisations, and any other entities who influence a user/customer. The concentric circles are used to visually depict the distance of influence (direct or indirect). The size of bubbles/circles representing a stakeholder can be used to depict the degree of influence.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9428077" y="22175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8922879" y="254922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Influencers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who have the most immediate influence on the target user/customer.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924825" y="270515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>
              <a:solidFill>
                <a:srgbClr val="8D86FC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428065" y="94471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922866" y="127638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core target user/customer being designed for.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428065" y="379414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922866" y="412581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Indirect Influencers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who are not directly connected to the user but have important influence.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428065" y="538466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922866" y="571633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Other Stakeholders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Any other stakeholder who might have some influence on target user.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3963441" y="1620204"/>
            <a:ext cx="4826384" cy="4644529"/>
            <a:chOff x="3937737" y="1518111"/>
            <a:chExt cx="5124637" cy="4934689"/>
          </a:xfrm>
        </p:grpSpPr>
        <p:sp>
          <p:nvSpPr>
            <p:cNvPr id="72" name="Google Shape;72;p15"/>
            <p:cNvSpPr/>
            <p:nvPr/>
          </p:nvSpPr>
          <p:spPr>
            <a:xfrm>
              <a:off x="4112226" y="1594300"/>
              <a:ext cx="4912200" cy="485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715051" y="2159125"/>
              <a:ext cx="3737400" cy="3706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404251" y="2810875"/>
              <a:ext cx="2340000" cy="234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5652026" y="456385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04051" y="3510725"/>
              <a:ext cx="940200" cy="94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6022926" y="3832850"/>
              <a:ext cx="11169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5652026" y="53068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652026" y="59926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52024" y="2904298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051899" y="28978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304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404249" y="43361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15049" y="29374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910399" y="19998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62999" y="24526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231099" y="37254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387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17267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50002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3656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683774" y="47300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568112" y="27432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009037" y="15181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980462" y="17652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37737" y="3354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312799" y="51239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4042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04" name="Google Shape;10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5" name="Google Shape;10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649550" y="1071324"/>
            <a:ext cx="3076800" cy="5688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30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potential flow of the exercise could be -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to discuss and agree on exercise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 members to note down stakeholders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Mapping stakeholders and discussion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- 20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31338" y="2025598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influencers can be individuals or organisations.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Since the tool is used early in the design process, it is entirely possible that those on the map are just who we assume have influence - what is the exact nature of influence can be understood over time.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could be those the target user/customer is aware of or not.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list of influencers should first be exhaustive. The list can be shortened based on research and discussion.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or stakeholders mapped are those that one must consider including in the research. Practical compulsions may demand that some influencers are prioritised over others.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 can be used again at the end of research to map the actual ecosystem.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>
              <a:solidFill>
                <a:srgbClr val="8D86F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21" name="Google Shape;12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2" name="Google Shape;12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7"/>
          <p:cNvGrpSpPr/>
          <p:nvPr/>
        </p:nvGrpSpPr>
        <p:grpSpPr>
          <a:xfrm>
            <a:off x="2396167" y="910269"/>
            <a:ext cx="5978100" cy="5980200"/>
            <a:chOff x="2396167" y="910269"/>
            <a:chExt cx="5978100" cy="5980200"/>
          </a:xfrm>
        </p:grpSpPr>
        <p:sp>
          <p:nvSpPr>
            <p:cNvPr id="128" name="Google Shape;128;p17"/>
            <p:cNvSpPr/>
            <p:nvPr/>
          </p:nvSpPr>
          <p:spPr>
            <a:xfrm>
              <a:off x="2396167" y="910269"/>
              <a:ext cx="5978100" cy="598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129805" y="1605513"/>
              <a:ext cx="4548300" cy="456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968562" y="2407752"/>
              <a:ext cx="2847900" cy="2880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4270104" y="4565489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820218" y="3269197"/>
              <a:ext cx="1144200" cy="115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721489" y="3665701"/>
              <a:ext cx="135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270104" y="5479986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270104" y="6324137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6" name="Google Shape;136;p17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38" name="Google Shape;138;p1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39" name="Google Shape;139;p1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41" name="Google Shape;14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2" name="Google Shape;14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3471" l="16977" r="23095" t="10180"/>
          <a:stretch/>
        </p:blipFill>
        <p:spPr>
          <a:xfrm>
            <a:off x="2662475" y="800100"/>
            <a:ext cx="6182050" cy="61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2069715" y="529275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487489" y="80010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52" name="Google Shape;152;p1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53" name="Google Shape;153;p1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55" name="Google Shape;155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Google Shape;15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6895" r="6904" t="0"/>
          <a:stretch/>
        </p:blipFill>
        <p:spPr>
          <a:xfrm>
            <a:off x="2465250" y="1162825"/>
            <a:ext cx="5738297" cy="54525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9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67" name="Google Shape;16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