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7560000" cx="10692000"/>
  <p:notesSz cx="7560000" cy="10692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IBM Plex Sa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1C44BED-10AD-4B86-A881-5B5808A8114A}">
  <a:tblStyle styleId="{91C44BED-10AD-4B86-A881-5B5808A811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IBMPlexSansLight-bold.fntdata"/><Relationship Id="rId12" Type="http://schemas.openxmlformats.org/officeDocument/2006/relationships/font" Target="fonts/IBMPlexSans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IBMPlexSans-bold.fntdata"/><Relationship Id="rId15" Type="http://schemas.openxmlformats.org/officeDocument/2006/relationships/font" Target="fonts/IBMPlexSansLight-boldItalic.fntdata"/><Relationship Id="rId14" Type="http://schemas.openxmlformats.org/officeDocument/2006/relationships/font" Target="fonts/IBMPlexSans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0cbd5fd6_0_220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0cbd5fd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542200"/>
            <a:ext cx="6072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A/B/n TESTING</a:t>
            </a:r>
            <a:endParaRPr>
              <a:solidFill>
                <a:srgbClr val="8D86FC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476325" y="113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{91C44BED-10AD-4B86-A881-5B5808A8114A}</a:tableStyleId>
              </a:tblPr>
              <a:tblGrid>
                <a:gridCol w="1358775"/>
                <a:gridCol w="1280250"/>
                <a:gridCol w="2366775"/>
                <a:gridCol w="2366775"/>
                <a:gridCol w="2366775"/>
              </a:tblGrid>
              <a:tr h="381000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Purpose of Test:</a:t>
                      </a:r>
                      <a:endParaRPr b="1"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381000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Key Metrics of Success/Failure</a:t>
                      </a:r>
                      <a:r>
                        <a:rPr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: </a:t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Versions</a:t>
                      </a:r>
                      <a:endParaRPr b="1"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Version A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Version B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Version “n”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Testing Format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do you want to test? (visual concept, prototype, or actual product/service)</a:t>
                      </a:r>
                      <a:endParaRPr b="1" sz="9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381000"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Testing Scope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the specific things being tested? How do the versions vary from each other?</a:t>
                      </a:r>
                      <a:endParaRPr b="1"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rowSpan="2"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Constants</a:t>
                      </a:r>
                      <a:endParaRPr b="1"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stays the same across the versions?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381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Specific Variables</a:t>
                      </a:r>
                      <a:endParaRPr b="1"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changes for this version? How?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Specific Variables</a:t>
                      </a:r>
                      <a:endParaRPr b="1"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changes for this version? How?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Specific Variables</a:t>
                      </a:r>
                      <a:endParaRPr b="1"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changes for this version? How?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Tester Profile &amp; Sample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Who do you </a:t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Types of Users</a:t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the different profiles/types/groups  of testers?</a:t>
                      </a:r>
                      <a:endParaRPr b="1"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Sample sizes for different types</a:t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5490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Test Learnings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did you learn from the test?</a:t>
                      </a:r>
                      <a:endParaRPr b="1" sz="12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Test Results (by each type/group)</a:t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5490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Feedback (by each type/group)</a:t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Google Shape;57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