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D19277-92A6-412C-9011-6C21D2115C82}">
  <a:tblStyle styleId="{F4D19277-92A6-412C-9011-6C21D2115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1_13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57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{F4D19277-92A6-412C-9011-6C21D2115C82}</a:tableStyleId>
              </a:tblPr>
              <a:tblGrid>
                <a:gridCol w="2420125"/>
                <a:gridCol w="2420125"/>
                <a:gridCol w="2420125"/>
                <a:gridCol w="2420125"/>
              </a:tblGrid>
              <a:tr h="72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Timeline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 to be completed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Resources Needed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Teams Involved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2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5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8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54650" y="603338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 PLAN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