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7d47a853_1_68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7d47a853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718263" y="1908554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49429" y="1908554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718263" y="2555234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349429" y="2555234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412582" y="2127141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043749" y="2127141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412582" y="2773820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7665284" y="154742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370552" y="154742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001719" y="154742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370552" y="219410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001719" y="219410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718278" y="1412066"/>
            <a:ext cx="938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Theme 1</a:t>
            </a:r>
            <a:endParaRPr sz="1200">
              <a:solidFill>
                <a:srgbClr val="8D86FC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412587" y="1777156"/>
            <a:ext cx="938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Theme 2</a:t>
            </a:r>
            <a:endParaRPr sz="1200">
              <a:solidFill>
                <a:srgbClr val="8D86FC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370547" y="1050953"/>
            <a:ext cx="938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Theme 3</a:t>
            </a:r>
            <a:endParaRPr sz="1200">
              <a:solidFill>
                <a:srgbClr val="8D86FC"/>
              </a:solidFill>
            </a:endParaRPr>
          </a:p>
        </p:txBody>
      </p:sp>
      <p:cxnSp>
        <p:nvCxnSpPr>
          <p:cNvPr id="70" name="Google Shape;70;p13"/>
          <p:cNvCxnSpPr>
            <a:stCxn id="61" idx="2"/>
            <a:endCxn id="71" idx="0"/>
          </p:cNvCxnSpPr>
          <p:nvPr/>
        </p:nvCxnSpPr>
        <p:spPr>
          <a:xfrm>
            <a:off x="4708382" y="3353420"/>
            <a:ext cx="0" cy="24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 rot="10800000">
            <a:off x="3393475" y="6330400"/>
            <a:ext cx="23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/>
          <p:nvPr/>
        </p:nvSpPr>
        <p:spPr>
          <a:xfrm>
            <a:off x="2698587" y="363121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329754" y="363121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642206" y="4210906"/>
            <a:ext cx="938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Theme 4</a:t>
            </a:r>
            <a:endParaRPr sz="1200">
              <a:solidFill>
                <a:srgbClr val="8D86FC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296249" y="3332759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665083" y="3979439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96249" y="3979439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65099" y="4589031"/>
            <a:ext cx="938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Theme 5</a:t>
            </a:r>
            <a:endParaRPr sz="1200">
              <a:solidFill>
                <a:srgbClr val="8D86FC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AFFINITY MAPPING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2998359" y="5818943"/>
            <a:ext cx="1018500" cy="99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Observation</a:t>
            </a:r>
            <a:endParaRPr b="1" sz="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4199118" y="5818943"/>
            <a:ext cx="1018500" cy="99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Quote</a:t>
            </a:r>
            <a:endParaRPr b="1" sz="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5399877" y="5818943"/>
            <a:ext cx="1018500" cy="99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Takeaway</a:t>
            </a:r>
            <a:endParaRPr b="1" sz="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