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7560000" cx="10692000"/>
  <p:notesSz cx="7560000" cy="10692000"/>
  <p:embeddedFontLst>
    <p:embeddedFont>
      <p:font typeface="IBM Plex Sans"/>
      <p:regular r:id="rId7"/>
      <p:bold r:id="rId8"/>
      <p:italic r:id="rId9"/>
      <p:boldItalic r:id="rId10"/>
    </p:embeddedFont>
    <p:embeddedFont>
      <p:font typeface="IBM Plex Sans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60">
          <p15:clr>
            <a:srgbClr val="A4A3A4"/>
          </p15:clr>
        </p15:guide>
        <p15:guide id="2" pos="6552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00">
          <p15:clr>
            <a:srgbClr val="A4A3A4"/>
          </p15:clr>
        </p15:guide>
        <p15:guide id="7" pos="4553">
          <p15:clr>
            <a:srgbClr val="A4A3A4"/>
          </p15:clr>
        </p15:guide>
        <p15:guide id="8" pos="4298">
          <p15:clr>
            <a:srgbClr val="A4A3A4"/>
          </p15:clr>
        </p15:guide>
        <p15:guide id="9" pos="3496">
          <p15:clr>
            <a:srgbClr val="9AA0A6"/>
          </p15:clr>
        </p15:guide>
        <p15:guide id="10" orient="horz" pos="911">
          <p15:clr>
            <a:srgbClr val="9AA0A6"/>
          </p15:clr>
        </p15:guide>
        <p15:guide id="11" orient="horz" pos="2182">
          <p15:clr>
            <a:srgbClr val="9AA0A6"/>
          </p15:clr>
        </p15:guide>
        <p15:guide id="12" pos="2363">
          <p15:clr>
            <a:srgbClr val="9AA0A6"/>
          </p15:clr>
        </p15:guide>
        <p15:guide id="13" pos="22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0"/>
        <p:guide pos="6552"/>
        <p:guide pos="212" orient="horz"/>
        <p:guide pos="4570" orient="horz"/>
        <p:guide pos="3368"/>
        <p:guide pos="1800" orient="horz"/>
        <p:guide pos="4553"/>
        <p:guide pos="4298"/>
        <p:guide pos="3496"/>
        <p:guide pos="911" orient="horz"/>
        <p:guide pos="2182" orient="horz"/>
        <p:guide pos="2363"/>
        <p:guide pos="22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Light-regular.fntdata"/><Relationship Id="rId10" Type="http://schemas.openxmlformats.org/officeDocument/2006/relationships/font" Target="fonts/IBMPlexSans-boldItalic.fntdata"/><Relationship Id="rId13" Type="http://schemas.openxmlformats.org/officeDocument/2006/relationships/font" Target="fonts/IBMPlexSansLight-italic.fntdata"/><Relationship Id="rId12" Type="http://schemas.openxmlformats.org/officeDocument/2006/relationships/font" Target="fonts/IBMPlexSans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IBMPlexSans-italic.fntdata"/><Relationship Id="rId14" Type="http://schemas.openxmlformats.org/officeDocument/2006/relationships/font" Target="fonts/IBMPlexSans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IBMPlexSans-regular.fntdata"/><Relationship Id="rId8" Type="http://schemas.openxmlformats.org/officeDocument/2006/relationships/font" Target="fonts/IBMPlex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014e1e21_0_110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014e1e2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542200"/>
            <a:ext cx="60729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ATTRIBUTE SCALE</a:t>
            </a:r>
            <a:endParaRPr>
              <a:solidFill>
                <a:srgbClr val="8D86FC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084287" y="1226383"/>
            <a:ext cx="975000" cy="63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9D9D9"/>
                </a:solidFill>
                <a:latin typeface="IBM Plex Sans"/>
                <a:ea typeface="IBM Plex Sans"/>
                <a:cs typeface="IBM Plex Sans"/>
                <a:sym typeface="IBM Plex Sans"/>
              </a:rPr>
              <a:t>Scale Extreme </a:t>
            </a:r>
            <a:endParaRPr b="1" sz="800">
              <a:solidFill>
                <a:srgbClr val="D9D9D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8685081" y="1226383"/>
            <a:ext cx="975000" cy="63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9D9D9"/>
                </a:solidFill>
                <a:latin typeface="IBM Plex Sans"/>
                <a:ea typeface="IBM Plex Sans"/>
                <a:cs typeface="IBM Plex Sans"/>
                <a:sym typeface="IBM Plex Sans"/>
              </a:rPr>
              <a:t>Scale Extreme </a:t>
            </a:r>
            <a:endParaRPr b="1">
              <a:solidFill>
                <a:srgbClr val="D9D9D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3084287" y="2051901"/>
            <a:ext cx="975000" cy="63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9D9D9"/>
                </a:solidFill>
                <a:latin typeface="IBM Plex Sans"/>
                <a:ea typeface="IBM Plex Sans"/>
                <a:cs typeface="IBM Plex Sans"/>
                <a:sym typeface="IBM Plex Sans"/>
              </a:rPr>
              <a:t>Scale Extreme </a:t>
            </a:r>
            <a:endParaRPr b="1">
              <a:solidFill>
                <a:srgbClr val="D9D9D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8685081" y="2051901"/>
            <a:ext cx="975000" cy="63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9D9D9"/>
                </a:solidFill>
                <a:latin typeface="IBM Plex Sans"/>
                <a:ea typeface="IBM Plex Sans"/>
                <a:cs typeface="IBM Plex Sans"/>
                <a:sym typeface="IBM Plex Sans"/>
              </a:rPr>
              <a:t>Scale Extreme </a:t>
            </a:r>
            <a:endParaRPr b="1">
              <a:solidFill>
                <a:srgbClr val="D9D9D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3084287" y="2919632"/>
            <a:ext cx="975000" cy="63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9D9D9"/>
                </a:solidFill>
                <a:latin typeface="IBM Plex Sans"/>
                <a:ea typeface="IBM Plex Sans"/>
                <a:cs typeface="IBM Plex Sans"/>
                <a:sym typeface="IBM Plex Sans"/>
              </a:rPr>
              <a:t>Scale Extreme </a:t>
            </a:r>
            <a:endParaRPr b="1">
              <a:solidFill>
                <a:srgbClr val="D9D9D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8685081" y="2919632"/>
            <a:ext cx="975000" cy="63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9D9D9"/>
                </a:solidFill>
                <a:latin typeface="IBM Plex Sans"/>
                <a:ea typeface="IBM Plex Sans"/>
                <a:cs typeface="IBM Plex Sans"/>
                <a:sym typeface="IBM Plex Sans"/>
              </a:rPr>
              <a:t>Scale Extreme </a:t>
            </a:r>
            <a:endParaRPr b="1">
              <a:solidFill>
                <a:srgbClr val="D9D9D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084287" y="3745150"/>
            <a:ext cx="975000" cy="63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9D9D9"/>
                </a:solidFill>
                <a:latin typeface="IBM Plex Sans"/>
                <a:ea typeface="IBM Plex Sans"/>
                <a:cs typeface="IBM Plex Sans"/>
                <a:sym typeface="IBM Plex Sans"/>
              </a:rPr>
              <a:t>Scale Extreme </a:t>
            </a:r>
            <a:endParaRPr b="1">
              <a:solidFill>
                <a:srgbClr val="D9D9D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8685081" y="3745150"/>
            <a:ext cx="975000" cy="63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9D9D9"/>
                </a:solidFill>
                <a:latin typeface="IBM Plex Sans"/>
                <a:ea typeface="IBM Plex Sans"/>
                <a:cs typeface="IBM Plex Sans"/>
                <a:sym typeface="IBM Plex Sans"/>
              </a:rPr>
              <a:t>Scale Extreme </a:t>
            </a:r>
            <a:endParaRPr b="1">
              <a:solidFill>
                <a:srgbClr val="D9D9D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3084287" y="4570667"/>
            <a:ext cx="975000" cy="63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9D9D9"/>
                </a:solidFill>
                <a:latin typeface="IBM Plex Sans"/>
                <a:ea typeface="IBM Plex Sans"/>
                <a:cs typeface="IBM Plex Sans"/>
                <a:sym typeface="IBM Plex Sans"/>
              </a:rPr>
              <a:t>Scale Extreme </a:t>
            </a:r>
            <a:endParaRPr b="1">
              <a:solidFill>
                <a:srgbClr val="D9D9D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8685081" y="4570667"/>
            <a:ext cx="975000" cy="63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9D9D9"/>
                </a:solidFill>
                <a:latin typeface="IBM Plex Sans"/>
                <a:ea typeface="IBM Plex Sans"/>
                <a:cs typeface="IBM Plex Sans"/>
                <a:sym typeface="IBM Plex Sans"/>
              </a:rPr>
              <a:t>Scale Extreme </a:t>
            </a:r>
            <a:endParaRPr b="1">
              <a:solidFill>
                <a:srgbClr val="D9D9D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66" name="Google Shape;66;p13"/>
          <p:cNvCxnSpPr>
            <a:stCxn id="56" idx="3"/>
            <a:endCxn id="57" idx="1"/>
          </p:cNvCxnSpPr>
          <p:nvPr/>
        </p:nvCxnSpPr>
        <p:spPr>
          <a:xfrm>
            <a:off x="4059287" y="1543783"/>
            <a:ext cx="462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3"/>
          <p:cNvCxnSpPr>
            <a:stCxn id="58" idx="3"/>
            <a:endCxn id="59" idx="1"/>
          </p:cNvCxnSpPr>
          <p:nvPr/>
        </p:nvCxnSpPr>
        <p:spPr>
          <a:xfrm>
            <a:off x="4059287" y="2369301"/>
            <a:ext cx="462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>
            <a:endCxn id="61" idx="1"/>
          </p:cNvCxnSpPr>
          <p:nvPr/>
        </p:nvCxnSpPr>
        <p:spPr>
          <a:xfrm>
            <a:off x="4059381" y="3237032"/>
            <a:ext cx="462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>
            <a:stCxn id="62" idx="3"/>
            <a:endCxn id="63" idx="1"/>
          </p:cNvCxnSpPr>
          <p:nvPr/>
        </p:nvCxnSpPr>
        <p:spPr>
          <a:xfrm>
            <a:off x="4059287" y="4062550"/>
            <a:ext cx="462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3"/>
          <p:cNvCxnSpPr>
            <a:stCxn id="64" idx="3"/>
            <a:endCxn id="65" idx="1"/>
          </p:cNvCxnSpPr>
          <p:nvPr/>
        </p:nvCxnSpPr>
        <p:spPr>
          <a:xfrm>
            <a:off x="4059287" y="4888067"/>
            <a:ext cx="462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3"/>
          <p:cNvSpPr/>
          <p:nvPr/>
        </p:nvSpPr>
        <p:spPr>
          <a:xfrm>
            <a:off x="879530" y="1226383"/>
            <a:ext cx="1775700" cy="63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D9D9"/>
                </a:solidFill>
                <a:latin typeface="IBM Plex Sans"/>
                <a:ea typeface="IBM Plex Sans"/>
                <a:cs typeface="IBM Plex Sans"/>
                <a:sym typeface="IBM Plex Sans"/>
              </a:rPr>
              <a:t>Attribute 1</a:t>
            </a:r>
            <a:endParaRPr b="1">
              <a:solidFill>
                <a:srgbClr val="D9D9D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879530" y="2049154"/>
            <a:ext cx="1775700" cy="63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D9D9"/>
                </a:solidFill>
                <a:latin typeface="IBM Plex Sans"/>
                <a:ea typeface="IBM Plex Sans"/>
                <a:cs typeface="IBM Plex Sans"/>
                <a:sym typeface="IBM Plex Sans"/>
              </a:rPr>
              <a:t>Attribute 2</a:t>
            </a:r>
            <a:endParaRPr b="1">
              <a:solidFill>
                <a:srgbClr val="D9D9D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879530" y="2932171"/>
            <a:ext cx="1775700" cy="63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D9D9"/>
                </a:solidFill>
                <a:latin typeface="IBM Plex Sans"/>
                <a:ea typeface="IBM Plex Sans"/>
                <a:cs typeface="IBM Plex Sans"/>
                <a:sym typeface="IBM Plex Sans"/>
              </a:rPr>
              <a:t>Attribute 3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879530" y="3738156"/>
            <a:ext cx="1775700" cy="63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D9D9"/>
                </a:solidFill>
                <a:latin typeface="IBM Plex Sans"/>
                <a:ea typeface="IBM Plex Sans"/>
                <a:cs typeface="IBM Plex Sans"/>
                <a:sym typeface="IBM Plex Sans"/>
              </a:rPr>
              <a:t>Attribute 4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879530" y="4584319"/>
            <a:ext cx="1775700" cy="63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D9D9"/>
                </a:solidFill>
                <a:latin typeface="IBM Plex Sans"/>
                <a:ea typeface="IBM Plex Sans"/>
                <a:cs typeface="IBM Plex Sans"/>
                <a:sym typeface="IBM Plex Sans"/>
              </a:rPr>
              <a:t>Attribute 5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4924942" y="6194894"/>
            <a:ext cx="292800" cy="302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5628622" y="6194894"/>
            <a:ext cx="292800" cy="302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332302" y="6194894"/>
            <a:ext cx="292800" cy="302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7035982" y="6194894"/>
            <a:ext cx="292800" cy="302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739662" y="6194894"/>
            <a:ext cx="292800" cy="302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 txBox="1"/>
          <p:nvPr/>
        </p:nvSpPr>
        <p:spPr>
          <a:xfrm>
            <a:off x="4986586" y="6516600"/>
            <a:ext cx="30000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  <a:latin typeface="IBM Plex Sans"/>
                <a:ea typeface="IBM Plex Sans"/>
                <a:cs typeface="IBM Plex Sans"/>
                <a:sym typeface="IBM Plex Sans"/>
              </a:rPr>
              <a:t>Entities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3084287" y="5382742"/>
            <a:ext cx="975000" cy="63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9D9D9"/>
                </a:solidFill>
                <a:latin typeface="IBM Plex Sans"/>
                <a:ea typeface="IBM Plex Sans"/>
                <a:cs typeface="IBM Plex Sans"/>
                <a:sym typeface="IBM Plex Sans"/>
              </a:rPr>
              <a:t>Scale Extreme </a:t>
            </a:r>
            <a:endParaRPr b="1">
              <a:solidFill>
                <a:srgbClr val="D9D9D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8685081" y="5382742"/>
            <a:ext cx="975000" cy="63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9D9D9"/>
                </a:solidFill>
                <a:latin typeface="IBM Plex Sans"/>
                <a:ea typeface="IBM Plex Sans"/>
                <a:cs typeface="IBM Plex Sans"/>
                <a:sym typeface="IBM Plex Sans"/>
              </a:rPr>
              <a:t>Scale Extreme </a:t>
            </a:r>
            <a:endParaRPr b="1">
              <a:solidFill>
                <a:srgbClr val="D9D9D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84" name="Google Shape;84;p13"/>
          <p:cNvCxnSpPr>
            <a:stCxn id="82" idx="3"/>
            <a:endCxn id="83" idx="1"/>
          </p:cNvCxnSpPr>
          <p:nvPr/>
        </p:nvCxnSpPr>
        <p:spPr>
          <a:xfrm>
            <a:off x="4059287" y="5700142"/>
            <a:ext cx="462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3"/>
          <p:cNvSpPr/>
          <p:nvPr/>
        </p:nvSpPr>
        <p:spPr>
          <a:xfrm>
            <a:off x="879530" y="5396394"/>
            <a:ext cx="1775700" cy="63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D9D9"/>
                </a:solidFill>
                <a:latin typeface="IBM Plex Sans"/>
                <a:ea typeface="IBM Plex Sans"/>
                <a:cs typeface="IBM Plex Sans"/>
                <a:sym typeface="IBM Plex Sans"/>
              </a:rPr>
              <a:t>Attribute 6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