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dc0bbbfc_3_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dc0bbbfc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CARD SORTING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667867" y="1115827"/>
            <a:ext cx="2101665" cy="2673183"/>
            <a:chOff x="783325" y="2167800"/>
            <a:chExt cx="1985700" cy="2696100"/>
          </a:xfrm>
        </p:grpSpPr>
        <p:sp>
          <p:nvSpPr>
            <p:cNvPr id="57" name="Google Shape;57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b="1"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667867" y="4090223"/>
            <a:ext cx="2101665" cy="2673183"/>
            <a:chOff x="783325" y="2167800"/>
            <a:chExt cx="1985700" cy="2696100"/>
          </a:xfrm>
        </p:grpSpPr>
        <p:sp>
          <p:nvSpPr>
            <p:cNvPr id="60" name="Google Shape;60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3083551" y="1115827"/>
            <a:ext cx="2101665" cy="2673183"/>
            <a:chOff x="783325" y="2167800"/>
            <a:chExt cx="1985700" cy="2696100"/>
          </a:xfrm>
        </p:grpSpPr>
        <p:sp>
          <p:nvSpPr>
            <p:cNvPr id="63" name="Google Shape;63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3083551" y="4090223"/>
            <a:ext cx="2101665" cy="2673183"/>
            <a:chOff x="783325" y="2167800"/>
            <a:chExt cx="1985700" cy="2696100"/>
          </a:xfrm>
        </p:grpSpPr>
        <p:sp>
          <p:nvSpPr>
            <p:cNvPr id="66" name="Google Shape;66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5499235" y="1115827"/>
            <a:ext cx="2101665" cy="2673183"/>
            <a:chOff x="783325" y="2167800"/>
            <a:chExt cx="1985700" cy="2696100"/>
          </a:xfrm>
        </p:grpSpPr>
        <p:sp>
          <p:nvSpPr>
            <p:cNvPr id="69" name="Google Shape;69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7914920" y="1115827"/>
            <a:ext cx="2101665" cy="2673183"/>
            <a:chOff x="783325" y="2167800"/>
            <a:chExt cx="1985700" cy="2696100"/>
          </a:xfrm>
        </p:grpSpPr>
        <p:sp>
          <p:nvSpPr>
            <p:cNvPr id="72" name="Google Shape;72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5499235" y="4090223"/>
            <a:ext cx="2101665" cy="2673183"/>
            <a:chOff x="783325" y="2167800"/>
            <a:chExt cx="1985700" cy="2696100"/>
          </a:xfrm>
        </p:grpSpPr>
        <p:sp>
          <p:nvSpPr>
            <p:cNvPr id="75" name="Google Shape;75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7914920" y="4090223"/>
            <a:ext cx="2101665" cy="2673183"/>
            <a:chOff x="783325" y="2167800"/>
            <a:chExt cx="1985700" cy="2696100"/>
          </a:xfrm>
        </p:grpSpPr>
        <p:sp>
          <p:nvSpPr>
            <p:cNvPr id="78" name="Google Shape;78;p13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80" name="Google Shape;80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