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A877A6-D23D-45B5-B779-BEF38BCF512E}">
  <a:tblStyle styleId="{12A877A6-D23D-45B5-B779-BEF38BCF51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fcb000e3_0_14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fcb000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 PRIORITISATION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57175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{12A877A6-D23D-45B5-B779-BEF38BCF512E}</a:tableStyleId>
              </a:tblPr>
              <a:tblGrid>
                <a:gridCol w="3099025"/>
                <a:gridCol w="1113100"/>
                <a:gridCol w="1113100"/>
                <a:gridCol w="1113100"/>
                <a:gridCol w="1113100"/>
                <a:gridCol w="1113100"/>
                <a:gridCol w="1113100"/>
              </a:tblGrid>
              <a:tr h="6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