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501728A-4694-4B4E-932F-6DE6F723CAE7}">
  <a:tblStyle styleId="{F501728A-4694-4B4E-932F-6DE6F723CA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de0dfa0a4_0_45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de0dfa0a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8D86F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DESIGN PRINCIPLES</a:t>
            </a:r>
            <a:endParaRPr>
              <a:solidFill>
                <a:srgbClr val="8D86FC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359925" y="108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{F501728A-4694-4B4E-932F-6DE6F723CAE7}</a:tableStyleId>
              </a:tblPr>
              <a:tblGrid>
                <a:gridCol w="4977150"/>
                <a:gridCol w="4977150"/>
              </a:tblGrid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We Must Focus On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Who We Must Avoid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We Must Do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We Must Not 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We Must Not 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Where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Where We Must Not 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When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When We Must Not Act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7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We Must Act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Why We Must Not Act</a:t>
                      </a:r>
                      <a:endParaRPr i="1" sz="1200">
                        <a:solidFill>
                          <a:schemeClr val="dk1"/>
                        </a:solidFill>
                        <a:latin typeface="IBM Plex Sans Light"/>
                        <a:ea typeface="IBM Plex Sans Light"/>
                        <a:cs typeface="IBM Plex Sans Light"/>
                        <a:sym typeface="IBM Plex Sans Light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5331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8D86FC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Prioritised Principles:</a:t>
                      </a:r>
                      <a:endParaRPr b="1" sz="1200">
                        <a:solidFill>
                          <a:srgbClr val="8D86FC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IBM Plex Sans"/>
                        <a:buAutoNum type="arabicPeriod"/>
                      </a:pPr>
                      <a:r>
                        <a:t/>
                      </a:r>
                      <a:endParaRPr sz="12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