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  <p:embeddedFont>
      <p:font typeface="Work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84F1E3-E455-4570-BD2D-0BBC50788072}">
  <a:tblStyle styleId="{5D84F1E3-E455-4570-BD2D-0BBC50788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17" Type="http://schemas.openxmlformats.org/officeDocument/2006/relationships/font" Target="fonts/WorkSans-bold.fntdata"/><Relationship Id="rId16" Type="http://schemas.openxmlformats.org/officeDocument/2006/relationships/font" Target="fonts/Work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7d47a853_1_40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7d47a853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" y="0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56963" y="114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{5D84F1E3-E455-4570-BD2D-0BBC50788072}</a:tableStyleId>
              </a:tblPr>
              <a:tblGrid>
                <a:gridCol w="4945675"/>
                <a:gridCol w="4945675"/>
              </a:tblGrid>
              <a:tr h="65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Expert Name and Occupation</a:t>
                      </a:r>
                      <a:endParaRPr b="1" sz="9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172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Notes on their work or activity</a:t>
                      </a:r>
                      <a:endParaRPr sz="9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35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Interview Questions</a:t>
                      </a:r>
                      <a:endParaRPr b="1" sz="9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Interview Notes</a:t>
                      </a:r>
                      <a:endParaRPr b="1" sz="9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EXPERT INTERVIEWS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