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e0dfa0a4_0_55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e0dfa0a4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</a:t>
            </a: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+ CRAZY IDEA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 rot="-4425">
            <a:off x="379371" y="1325987"/>
            <a:ext cx="10021808" cy="27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Ideas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first ideas that come to the minds of individuals on the team?</a:t>
            </a:r>
            <a:endParaRPr b="1" sz="9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 rot="-4425">
            <a:off x="379371" y="4268061"/>
            <a:ext cx="10021808" cy="276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Crazy Ideas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crazy ideas that come to the minds of individuals on the team?</a:t>
            </a:r>
            <a:endParaRPr b="1" sz="9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